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3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9DD442-B279-4836-B5C2-EFEC3E0CDF5B}" type="doc">
      <dgm:prSet loTypeId="urn:microsoft.com/office/officeart/2005/8/layout/process4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3EB9AFC-9ECD-4892-A8C7-06D83E304F38}">
      <dgm:prSet phldrT="[Текст]"/>
      <dgm:spPr/>
      <dgm:t>
        <a:bodyPr/>
        <a:lstStyle/>
        <a:p>
          <a:r>
            <a:rPr lang="ru-RU" dirty="0" smtClean="0"/>
            <a:t>- </a:t>
          </a:r>
          <a:r>
            <a:rPr lang="ru-RU" i="1" dirty="0" smtClean="0"/>
            <a:t>В чем конфликт повести?</a:t>
          </a:r>
          <a:r>
            <a:rPr lang="ru-RU" dirty="0" smtClean="0"/>
            <a:t> </a:t>
          </a:r>
          <a:endParaRPr lang="ru-RU" dirty="0"/>
        </a:p>
      </dgm:t>
    </dgm:pt>
    <dgm:pt modelId="{27F7CAED-BF2E-4618-8294-51295A818788}" type="parTrans" cxnId="{05BC3FE1-2C09-4B41-A355-508977228189}">
      <dgm:prSet/>
      <dgm:spPr/>
      <dgm:t>
        <a:bodyPr/>
        <a:lstStyle/>
        <a:p>
          <a:endParaRPr lang="ru-RU"/>
        </a:p>
      </dgm:t>
    </dgm:pt>
    <dgm:pt modelId="{89E4D3A6-8E1F-48BB-A41B-2433FAB0C0CC}" type="sibTrans" cxnId="{05BC3FE1-2C09-4B41-A355-508977228189}">
      <dgm:prSet/>
      <dgm:spPr/>
      <dgm:t>
        <a:bodyPr/>
        <a:lstStyle/>
        <a:p>
          <a:endParaRPr lang="ru-RU"/>
        </a:p>
      </dgm:t>
    </dgm:pt>
    <dgm:pt modelId="{6486C8B4-2774-49D1-AAF0-1F3D61BC0637}">
      <dgm:prSet phldrT="[Текст]" custT="1"/>
      <dgm:spPr/>
      <dgm:t>
        <a:bodyPr/>
        <a:lstStyle/>
        <a:p>
          <a:r>
            <a:rPr lang="ru-RU" sz="2800" dirty="0" smtClean="0"/>
            <a:t>«Старики»</a:t>
          </a:r>
          <a:endParaRPr lang="ru-RU" sz="2800" dirty="0"/>
        </a:p>
      </dgm:t>
    </dgm:pt>
    <dgm:pt modelId="{8EE1084A-E7F4-455A-827E-31AC3520D900}" type="parTrans" cxnId="{FF6DA7DE-1ACD-470D-9740-8C2FE1CEFE72}">
      <dgm:prSet/>
      <dgm:spPr/>
      <dgm:t>
        <a:bodyPr/>
        <a:lstStyle/>
        <a:p>
          <a:endParaRPr lang="ru-RU"/>
        </a:p>
      </dgm:t>
    </dgm:pt>
    <dgm:pt modelId="{5632CC13-CB85-47BA-8B8F-4B9FEE94A6EF}" type="sibTrans" cxnId="{FF6DA7DE-1ACD-470D-9740-8C2FE1CEFE72}">
      <dgm:prSet/>
      <dgm:spPr/>
      <dgm:t>
        <a:bodyPr/>
        <a:lstStyle/>
        <a:p>
          <a:endParaRPr lang="ru-RU"/>
        </a:p>
      </dgm:t>
    </dgm:pt>
    <dgm:pt modelId="{0AFC839D-0FF1-4CFA-869A-42C408945778}">
      <dgm:prSet phldrT="[Текст]"/>
      <dgm:spPr/>
      <dgm:t>
        <a:bodyPr/>
        <a:lstStyle/>
        <a:p>
          <a:r>
            <a:rPr lang="ru-RU" dirty="0" smtClean="0"/>
            <a:t>Отношение к «малой  Родине»</a:t>
          </a:r>
          <a:endParaRPr lang="ru-RU" dirty="0"/>
        </a:p>
      </dgm:t>
    </dgm:pt>
    <dgm:pt modelId="{D472BFB2-F1D7-45F7-ADDD-81E7FDD39913}" type="parTrans" cxnId="{CCECED07-13C2-4556-9400-FB576D14FA4E}">
      <dgm:prSet/>
      <dgm:spPr/>
      <dgm:t>
        <a:bodyPr/>
        <a:lstStyle/>
        <a:p>
          <a:endParaRPr lang="ru-RU"/>
        </a:p>
      </dgm:t>
    </dgm:pt>
    <dgm:pt modelId="{BCC0EB4C-B1F5-40D9-AA44-5DEC26AF6FCB}" type="sibTrans" cxnId="{CCECED07-13C2-4556-9400-FB576D14FA4E}">
      <dgm:prSet/>
      <dgm:spPr/>
      <dgm:t>
        <a:bodyPr/>
        <a:lstStyle/>
        <a:p>
          <a:endParaRPr lang="ru-RU"/>
        </a:p>
      </dgm:t>
    </dgm:pt>
    <dgm:pt modelId="{4F0EDC1E-6308-4DC6-B051-A559871DEE6E}">
      <dgm:prSet phldrT="[Текст]" phldr="1"/>
      <dgm:spPr/>
      <dgm:t>
        <a:bodyPr/>
        <a:lstStyle/>
        <a:p>
          <a:endParaRPr lang="ru-RU" dirty="0"/>
        </a:p>
      </dgm:t>
    </dgm:pt>
    <dgm:pt modelId="{1470C908-7561-48B4-A4B7-4B3AD5BBC011}" type="parTrans" cxnId="{CFFBA565-A1C0-461D-933A-ADC65E528822}">
      <dgm:prSet/>
      <dgm:spPr/>
      <dgm:t>
        <a:bodyPr/>
        <a:lstStyle/>
        <a:p>
          <a:endParaRPr lang="ru-RU"/>
        </a:p>
      </dgm:t>
    </dgm:pt>
    <dgm:pt modelId="{53EAD7C1-5996-4DBA-B186-B05F8A6C4016}" type="sibTrans" cxnId="{CFFBA565-A1C0-461D-933A-ADC65E528822}">
      <dgm:prSet/>
      <dgm:spPr/>
      <dgm:t>
        <a:bodyPr/>
        <a:lstStyle/>
        <a:p>
          <a:endParaRPr lang="ru-RU"/>
        </a:p>
      </dgm:t>
    </dgm:pt>
    <dgm:pt modelId="{8A13FECD-AF2F-4112-A00D-A35085BB509F}">
      <dgm:prSet phldrT="[Текст]" custT="1"/>
      <dgm:spPr/>
      <dgm:t>
        <a:bodyPr/>
        <a:lstStyle/>
        <a:p>
          <a:r>
            <a:rPr lang="ru-RU" sz="2000" b="1" dirty="0" smtClean="0"/>
            <a:t>Дарья любовно, бережно относится к родному месту – </a:t>
          </a:r>
          <a:r>
            <a:rPr lang="ru-RU" sz="2000" b="1" dirty="0" err="1" smtClean="0"/>
            <a:t>Матёре</a:t>
          </a:r>
          <a:r>
            <a:rPr lang="ru-RU" sz="2000" b="1" dirty="0" smtClean="0"/>
            <a:t>. Здесь всё для нее родное – она не мыслит своей жизни без Матёры. </a:t>
          </a:r>
          <a:endParaRPr lang="ru-RU" sz="2000" b="1" dirty="0"/>
        </a:p>
      </dgm:t>
    </dgm:pt>
    <dgm:pt modelId="{6E8ED8BA-A0D9-49B3-81D3-C795390A9FD7}" type="parTrans" cxnId="{A8E3527A-0690-4DCF-B32A-53905F03CC77}">
      <dgm:prSet/>
      <dgm:spPr/>
      <dgm:t>
        <a:bodyPr/>
        <a:lstStyle/>
        <a:p>
          <a:endParaRPr lang="ru-RU"/>
        </a:p>
      </dgm:t>
    </dgm:pt>
    <dgm:pt modelId="{8A52F79E-26F0-4D8F-91E4-36382F081F6D}" type="sibTrans" cxnId="{A8E3527A-0690-4DCF-B32A-53905F03CC77}">
      <dgm:prSet/>
      <dgm:spPr/>
      <dgm:t>
        <a:bodyPr/>
        <a:lstStyle/>
        <a:p>
          <a:endParaRPr lang="ru-RU"/>
        </a:p>
      </dgm:t>
    </dgm:pt>
    <dgm:pt modelId="{31DF5141-013F-4B7A-AF01-B7A1265B2C60}">
      <dgm:prSet phldrT="[Текст]" custT="1"/>
      <dgm:spPr/>
      <dgm:t>
        <a:bodyPr/>
        <a:lstStyle/>
        <a:p>
          <a:r>
            <a:rPr lang="ru-RU" sz="2000" b="1" dirty="0" smtClean="0"/>
            <a:t>Павел и Андрей (сын и внук Дарьи) – перебрались в город, оторвались от корней. </a:t>
          </a:r>
          <a:br>
            <a:rPr lang="ru-RU" sz="2000" b="1" dirty="0" smtClean="0"/>
          </a:br>
          <a:r>
            <a:rPr lang="ru-RU" sz="2000" b="1" dirty="0" smtClean="0"/>
            <a:t>   Павел не чувствует «какого – то сильного, надрывного чувства», когда видит пожар родной избы.</a:t>
          </a:r>
        </a:p>
        <a:p>
          <a:r>
            <a:rPr lang="ru-RU" sz="2000" b="1" dirty="0" smtClean="0"/>
            <a:t>Петруха сжёг родной дом, чтобы побыстрее получить за него деньги.</a:t>
          </a:r>
          <a:endParaRPr lang="ru-RU" sz="2000" b="1" dirty="0"/>
        </a:p>
      </dgm:t>
    </dgm:pt>
    <dgm:pt modelId="{C9D6E9AE-C0E6-4AC7-9CBA-211AEBEAB757}" type="parTrans" cxnId="{C0D857EF-ABDD-4328-BB87-0142C7A76D7A}">
      <dgm:prSet/>
      <dgm:spPr/>
      <dgm:t>
        <a:bodyPr/>
        <a:lstStyle/>
        <a:p>
          <a:endParaRPr lang="ru-RU"/>
        </a:p>
      </dgm:t>
    </dgm:pt>
    <dgm:pt modelId="{8CDB83E2-9EBE-491B-88A1-DE24C20A6BB7}" type="sibTrans" cxnId="{C0D857EF-ABDD-4328-BB87-0142C7A76D7A}">
      <dgm:prSet/>
      <dgm:spPr/>
      <dgm:t>
        <a:bodyPr/>
        <a:lstStyle/>
        <a:p>
          <a:endParaRPr lang="ru-RU"/>
        </a:p>
      </dgm:t>
    </dgm:pt>
    <dgm:pt modelId="{520435D4-C63C-42F5-A5CE-89C56C9185F9}">
      <dgm:prSet/>
      <dgm:spPr/>
      <dgm:t>
        <a:bodyPr/>
        <a:lstStyle/>
        <a:p>
          <a:r>
            <a:rPr lang="ru-RU" smtClean="0"/>
            <a:t>«Молодёжь»</a:t>
          </a:r>
          <a:endParaRPr lang="ru-RU"/>
        </a:p>
      </dgm:t>
    </dgm:pt>
    <dgm:pt modelId="{0A9F10BE-8050-4C13-9C57-32E28E2E97C1}" type="parTrans" cxnId="{603CDB2B-F258-4BDF-BF1B-74623914327D}">
      <dgm:prSet/>
      <dgm:spPr/>
      <dgm:t>
        <a:bodyPr/>
        <a:lstStyle/>
        <a:p>
          <a:endParaRPr lang="ru-RU"/>
        </a:p>
      </dgm:t>
    </dgm:pt>
    <dgm:pt modelId="{E7292807-59DF-4B06-8FFA-FCCBEA783EA0}" type="sibTrans" cxnId="{603CDB2B-F258-4BDF-BF1B-74623914327D}">
      <dgm:prSet/>
      <dgm:spPr/>
      <dgm:t>
        <a:bodyPr/>
        <a:lstStyle/>
        <a:p>
          <a:endParaRPr lang="ru-RU"/>
        </a:p>
      </dgm:t>
    </dgm:pt>
    <dgm:pt modelId="{64EB52A4-3F6A-47F3-942B-FC8E49DEDBE4}" type="pres">
      <dgm:prSet presAssocID="{F69DD442-B279-4836-B5C2-EFEC3E0CDF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C2CAF5-285B-4CCE-841A-9D704CD73F2E}" type="pres">
      <dgm:prSet presAssocID="{4F0EDC1E-6308-4DC6-B051-A559871DEE6E}" presName="boxAndChildren" presStyleCnt="0"/>
      <dgm:spPr/>
    </dgm:pt>
    <dgm:pt modelId="{5330CFF6-9D12-445D-BD79-5916EED0F49F}" type="pres">
      <dgm:prSet presAssocID="{4F0EDC1E-6308-4DC6-B051-A559871DEE6E}" presName="parentTextBox" presStyleLbl="node1" presStyleIdx="0" presStyleCnt="2"/>
      <dgm:spPr/>
      <dgm:t>
        <a:bodyPr/>
        <a:lstStyle/>
        <a:p>
          <a:endParaRPr lang="ru-RU"/>
        </a:p>
      </dgm:t>
    </dgm:pt>
    <dgm:pt modelId="{E410180A-39AC-4368-81B3-9EB2E9DEE784}" type="pres">
      <dgm:prSet presAssocID="{4F0EDC1E-6308-4DC6-B051-A559871DEE6E}" presName="entireBox" presStyleLbl="node1" presStyleIdx="0" presStyleCnt="2"/>
      <dgm:spPr/>
      <dgm:t>
        <a:bodyPr/>
        <a:lstStyle/>
        <a:p>
          <a:endParaRPr lang="ru-RU"/>
        </a:p>
      </dgm:t>
    </dgm:pt>
    <dgm:pt modelId="{8A8ED2EB-1DC2-4734-8AC2-0521AD704225}" type="pres">
      <dgm:prSet presAssocID="{4F0EDC1E-6308-4DC6-B051-A559871DEE6E}" presName="descendantBox" presStyleCnt="0"/>
      <dgm:spPr/>
    </dgm:pt>
    <dgm:pt modelId="{A6999A6C-BA6E-4999-8403-B07C1BEADEBD}" type="pres">
      <dgm:prSet presAssocID="{8A13FECD-AF2F-4112-A00D-A35085BB509F}" presName="childTextBox" presStyleLbl="fgAccFollowNode1" presStyleIdx="0" presStyleCnt="5" custScaleY="415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8A4A2-FAAA-487A-A8D7-263DAAAC2663}" type="pres">
      <dgm:prSet presAssocID="{31DF5141-013F-4B7A-AF01-B7A1265B2C60}" presName="childTextBox" presStyleLbl="fgAccFollowNode1" presStyleIdx="1" presStyleCnt="5" custScaleY="414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8823E-EE3E-4A59-BA74-B5EB9B322C83}" type="pres">
      <dgm:prSet presAssocID="{89E4D3A6-8E1F-48BB-A41B-2433FAB0C0CC}" presName="sp" presStyleCnt="0"/>
      <dgm:spPr/>
    </dgm:pt>
    <dgm:pt modelId="{1A7D6AE8-3320-4770-95DC-AE9603D54BD8}" type="pres">
      <dgm:prSet presAssocID="{E3EB9AFC-9ECD-4892-A8C7-06D83E304F38}" presName="arrowAndChildren" presStyleCnt="0"/>
      <dgm:spPr/>
    </dgm:pt>
    <dgm:pt modelId="{CE53A1A7-BD9F-4FED-B65D-20893A3B4787}" type="pres">
      <dgm:prSet presAssocID="{E3EB9AFC-9ECD-4892-A8C7-06D83E304F3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CBE5E7E4-0408-49B0-8124-2FE4672DF6D5}" type="pres">
      <dgm:prSet presAssocID="{E3EB9AFC-9ECD-4892-A8C7-06D83E304F38}" presName="arrow" presStyleLbl="node1" presStyleIdx="1" presStyleCnt="2" custScaleY="76343" custLinFactNeighborY="-10984"/>
      <dgm:spPr/>
      <dgm:t>
        <a:bodyPr/>
        <a:lstStyle/>
        <a:p>
          <a:endParaRPr lang="ru-RU"/>
        </a:p>
      </dgm:t>
    </dgm:pt>
    <dgm:pt modelId="{8C94EF9B-5B99-45A4-9A8E-B168A88B80AE}" type="pres">
      <dgm:prSet presAssocID="{E3EB9AFC-9ECD-4892-A8C7-06D83E304F38}" presName="descendantArrow" presStyleCnt="0"/>
      <dgm:spPr/>
    </dgm:pt>
    <dgm:pt modelId="{7BFC4E4E-8847-4E3F-B932-D4CC8CBE7BD9}" type="pres">
      <dgm:prSet presAssocID="{6486C8B4-2774-49D1-AAF0-1F3D61BC0637}" presName="childTextArrow" presStyleLbl="fgAccFollowNode1" presStyleIdx="2" presStyleCnt="5" custLinFactNeighborX="-147" custLinFactNeighborY="5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F0B35-7394-466E-BFD7-741B614995C5}" type="pres">
      <dgm:prSet presAssocID="{0AFC839D-0FF1-4CFA-869A-42C408945778}" presName="childTextArrow" presStyleLbl="fgAccFollowNode1" presStyleIdx="3" presStyleCnt="5" custLinFactNeighborY="-4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05BEC-100B-4770-8095-E9F690C19611}" type="pres">
      <dgm:prSet presAssocID="{520435D4-C63C-42F5-A5CE-89C56C9185F9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C7FA17-7A96-4755-A725-4AADC0362889}" type="presOf" srcId="{4F0EDC1E-6308-4DC6-B051-A559871DEE6E}" destId="{5330CFF6-9D12-445D-BD79-5916EED0F49F}" srcOrd="0" destOrd="0" presId="urn:microsoft.com/office/officeart/2005/8/layout/process4"/>
    <dgm:cxn modelId="{9BDCD64E-14B9-4B61-B264-32AF68BB12D0}" type="presOf" srcId="{31DF5141-013F-4B7A-AF01-B7A1265B2C60}" destId="{1E98A4A2-FAAA-487A-A8D7-263DAAAC2663}" srcOrd="0" destOrd="0" presId="urn:microsoft.com/office/officeart/2005/8/layout/process4"/>
    <dgm:cxn modelId="{88C08680-8138-43DB-A834-7F51BC01E435}" type="presOf" srcId="{E3EB9AFC-9ECD-4892-A8C7-06D83E304F38}" destId="{CBE5E7E4-0408-49B0-8124-2FE4672DF6D5}" srcOrd="1" destOrd="0" presId="urn:microsoft.com/office/officeart/2005/8/layout/process4"/>
    <dgm:cxn modelId="{A8E3527A-0690-4DCF-B32A-53905F03CC77}" srcId="{4F0EDC1E-6308-4DC6-B051-A559871DEE6E}" destId="{8A13FECD-AF2F-4112-A00D-A35085BB509F}" srcOrd="0" destOrd="0" parTransId="{6E8ED8BA-A0D9-49B3-81D3-C795390A9FD7}" sibTransId="{8A52F79E-26F0-4D8F-91E4-36382F081F6D}"/>
    <dgm:cxn modelId="{11C0D417-E58B-4744-BD7A-E926FAABE271}" type="presOf" srcId="{8A13FECD-AF2F-4112-A00D-A35085BB509F}" destId="{A6999A6C-BA6E-4999-8403-B07C1BEADEBD}" srcOrd="0" destOrd="0" presId="urn:microsoft.com/office/officeart/2005/8/layout/process4"/>
    <dgm:cxn modelId="{CCECED07-13C2-4556-9400-FB576D14FA4E}" srcId="{E3EB9AFC-9ECD-4892-A8C7-06D83E304F38}" destId="{0AFC839D-0FF1-4CFA-869A-42C408945778}" srcOrd="1" destOrd="0" parTransId="{D472BFB2-F1D7-45F7-ADDD-81E7FDD39913}" sibTransId="{BCC0EB4C-B1F5-40D9-AA44-5DEC26AF6FCB}"/>
    <dgm:cxn modelId="{FF2F884E-D4D9-4931-BD13-30DAE3343837}" type="presOf" srcId="{4F0EDC1E-6308-4DC6-B051-A559871DEE6E}" destId="{E410180A-39AC-4368-81B3-9EB2E9DEE784}" srcOrd="1" destOrd="0" presId="urn:microsoft.com/office/officeart/2005/8/layout/process4"/>
    <dgm:cxn modelId="{169B430A-659E-4364-ADFF-6B83535D0E70}" type="presOf" srcId="{F69DD442-B279-4836-B5C2-EFEC3E0CDF5B}" destId="{64EB52A4-3F6A-47F3-942B-FC8E49DEDBE4}" srcOrd="0" destOrd="0" presId="urn:microsoft.com/office/officeart/2005/8/layout/process4"/>
    <dgm:cxn modelId="{603CDB2B-F258-4BDF-BF1B-74623914327D}" srcId="{E3EB9AFC-9ECD-4892-A8C7-06D83E304F38}" destId="{520435D4-C63C-42F5-A5CE-89C56C9185F9}" srcOrd="2" destOrd="0" parTransId="{0A9F10BE-8050-4C13-9C57-32E28E2E97C1}" sibTransId="{E7292807-59DF-4B06-8FFA-FCCBEA783EA0}"/>
    <dgm:cxn modelId="{05BC3FE1-2C09-4B41-A355-508977228189}" srcId="{F69DD442-B279-4836-B5C2-EFEC3E0CDF5B}" destId="{E3EB9AFC-9ECD-4892-A8C7-06D83E304F38}" srcOrd="0" destOrd="0" parTransId="{27F7CAED-BF2E-4618-8294-51295A818788}" sibTransId="{89E4D3A6-8E1F-48BB-A41B-2433FAB0C0CC}"/>
    <dgm:cxn modelId="{FF6DA7DE-1ACD-470D-9740-8C2FE1CEFE72}" srcId="{E3EB9AFC-9ECD-4892-A8C7-06D83E304F38}" destId="{6486C8B4-2774-49D1-AAF0-1F3D61BC0637}" srcOrd="0" destOrd="0" parTransId="{8EE1084A-E7F4-455A-827E-31AC3520D900}" sibTransId="{5632CC13-CB85-47BA-8B8F-4B9FEE94A6EF}"/>
    <dgm:cxn modelId="{F647C4BB-9BB5-4572-A78E-E4D6350D17DB}" type="presOf" srcId="{E3EB9AFC-9ECD-4892-A8C7-06D83E304F38}" destId="{CE53A1A7-BD9F-4FED-B65D-20893A3B4787}" srcOrd="0" destOrd="0" presId="urn:microsoft.com/office/officeart/2005/8/layout/process4"/>
    <dgm:cxn modelId="{CFFBA565-A1C0-461D-933A-ADC65E528822}" srcId="{F69DD442-B279-4836-B5C2-EFEC3E0CDF5B}" destId="{4F0EDC1E-6308-4DC6-B051-A559871DEE6E}" srcOrd="1" destOrd="0" parTransId="{1470C908-7561-48B4-A4B7-4B3AD5BBC011}" sibTransId="{53EAD7C1-5996-4DBA-B186-B05F8A6C4016}"/>
    <dgm:cxn modelId="{8535A1D7-F7FA-4A03-AC26-2A7779CA5877}" type="presOf" srcId="{6486C8B4-2774-49D1-AAF0-1F3D61BC0637}" destId="{7BFC4E4E-8847-4E3F-B932-D4CC8CBE7BD9}" srcOrd="0" destOrd="0" presId="urn:microsoft.com/office/officeart/2005/8/layout/process4"/>
    <dgm:cxn modelId="{BD3595DE-80BE-4204-86BB-C3F6EE4F7080}" type="presOf" srcId="{520435D4-C63C-42F5-A5CE-89C56C9185F9}" destId="{CFF05BEC-100B-4770-8095-E9F690C19611}" srcOrd="0" destOrd="0" presId="urn:microsoft.com/office/officeart/2005/8/layout/process4"/>
    <dgm:cxn modelId="{C0D857EF-ABDD-4328-BB87-0142C7A76D7A}" srcId="{4F0EDC1E-6308-4DC6-B051-A559871DEE6E}" destId="{31DF5141-013F-4B7A-AF01-B7A1265B2C60}" srcOrd="1" destOrd="0" parTransId="{C9D6E9AE-C0E6-4AC7-9CBA-211AEBEAB757}" sibTransId="{8CDB83E2-9EBE-491B-88A1-DE24C20A6BB7}"/>
    <dgm:cxn modelId="{5E494205-3A84-413B-87E0-31EE1453878B}" type="presOf" srcId="{0AFC839D-0FF1-4CFA-869A-42C408945778}" destId="{1B1F0B35-7394-466E-BFD7-741B614995C5}" srcOrd="0" destOrd="0" presId="urn:microsoft.com/office/officeart/2005/8/layout/process4"/>
    <dgm:cxn modelId="{EF8AC092-1698-499B-9DAE-FAF66CF7E455}" type="presParOf" srcId="{64EB52A4-3F6A-47F3-942B-FC8E49DEDBE4}" destId="{92C2CAF5-285B-4CCE-841A-9D704CD73F2E}" srcOrd="0" destOrd="0" presId="urn:microsoft.com/office/officeart/2005/8/layout/process4"/>
    <dgm:cxn modelId="{621ABD5A-D82C-403A-9474-699516336B88}" type="presParOf" srcId="{92C2CAF5-285B-4CCE-841A-9D704CD73F2E}" destId="{5330CFF6-9D12-445D-BD79-5916EED0F49F}" srcOrd="0" destOrd="0" presId="urn:microsoft.com/office/officeart/2005/8/layout/process4"/>
    <dgm:cxn modelId="{3064C286-F223-4C96-9AA5-FF4524A224D6}" type="presParOf" srcId="{92C2CAF5-285B-4CCE-841A-9D704CD73F2E}" destId="{E410180A-39AC-4368-81B3-9EB2E9DEE784}" srcOrd="1" destOrd="0" presId="urn:microsoft.com/office/officeart/2005/8/layout/process4"/>
    <dgm:cxn modelId="{4C349718-ED8F-4D75-8270-10D9766E54D6}" type="presParOf" srcId="{92C2CAF5-285B-4CCE-841A-9D704CD73F2E}" destId="{8A8ED2EB-1DC2-4734-8AC2-0521AD704225}" srcOrd="2" destOrd="0" presId="urn:microsoft.com/office/officeart/2005/8/layout/process4"/>
    <dgm:cxn modelId="{E8F4531A-C64B-4D6E-98F9-4E257E7AAD69}" type="presParOf" srcId="{8A8ED2EB-1DC2-4734-8AC2-0521AD704225}" destId="{A6999A6C-BA6E-4999-8403-B07C1BEADEBD}" srcOrd="0" destOrd="0" presId="urn:microsoft.com/office/officeart/2005/8/layout/process4"/>
    <dgm:cxn modelId="{0387D63B-D34D-4383-8290-92B738CF3E68}" type="presParOf" srcId="{8A8ED2EB-1DC2-4734-8AC2-0521AD704225}" destId="{1E98A4A2-FAAA-487A-A8D7-263DAAAC2663}" srcOrd="1" destOrd="0" presId="urn:microsoft.com/office/officeart/2005/8/layout/process4"/>
    <dgm:cxn modelId="{F4C3B703-762B-4CD2-9B7F-F89876B0D40E}" type="presParOf" srcId="{64EB52A4-3F6A-47F3-942B-FC8E49DEDBE4}" destId="{B1E8823E-EE3E-4A59-BA74-B5EB9B322C83}" srcOrd="1" destOrd="0" presId="urn:microsoft.com/office/officeart/2005/8/layout/process4"/>
    <dgm:cxn modelId="{8FF90671-7C00-4846-936B-356CBC23C352}" type="presParOf" srcId="{64EB52A4-3F6A-47F3-942B-FC8E49DEDBE4}" destId="{1A7D6AE8-3320-4770-95DC-AE9603D54BD8}" srcOrd="2" destOrd="0" presId="urn:microsoft.com/office/officeart/2005/8/layout/process4"/>
    <dgm:cxn modelId="{E664243B-E5EE-4905-B339-1155F011959F}" type="presParOf" srcId="{1A7D6AE8-3320-4770-95DC-AE9603D54BD8}" destId="{CE53A1A7-BD9F-4FED-B65D-20893A3B4787}" srcOrd="0" destOrd="0" presId="urn:microsoft.com/office/officeart/2005/8/layout/process4"/>
    <dgm:cxn modelId="{54B806F6-261B-4458-9ADA-7052C925C30F}" type="presParOf" srcId="{1A7D6AE8-3320-4770-95DC-AE9603D54BD8}" destId="{CBE5E7E4-0408-49B0-8124-2FE4672DF6D5}" srcOrd="1" destOrd="0" presId="urn:microsoft.com/office/officeart/2005/8/layout/process4"/>
    <dgm:cxn modelId="{53DECA1C-EF10-4880-A0B1-EEB71C4A496C}" type="presParOf" srcId="{1A7D6AE8-3320-4770-95DC-AE9603D54BD8}" destId="{8C94EF9B-5B99-45A4-9A8E-B168A88B80AE}" srcOrd="2" destOrd="0" presId="urn:microsoft.com/office/officeart/2005/8/layout/process4"/>
    <dgm:cxn modelId="{70C6E57E-F676-4CF5-B0F8-81ADC0F09379}" type="presParOf" srcId="{8C94EF9B-5B99-45A4-9A8E-B168A88B80AE}" destId="{7BFC4E4E-8847-4E3F-B932-D4CC8CBE7BD9}" srcOrd="0" destOrd="0" presId="urn:microsoft.com/office/officeart/2005/8/layout/process4"/>
    <dgm:cxn modelId="{1881AE30-6530-4A90-861E-FC6DED8EA5B6}" type="presParOf" srcId="{8C94EF9B-5B99-45A4-9A8E-B168A88B80AE}" destId="{1B1F0B35-7394-466E-BFD7-741B614995C5}" srcOrd="1" destOrd="0" presId="urn:microsoft.com/office/officeart/2005/8/layout/process4"/>
    <dgm:cxn modelId="{4321B9FF-90BB-44B7-ACAB-67DF60436DC3}" type="presParOf" srcId="{8C94EF9B-5B99-45A4-9A8E-B168A88B80AE}" destId="{CFF05BEC-100B-4770-8095-E9F690C19611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DD442-B279-4836-B5C2-EFEC3E0CDF5B}" type="doc">
      <dgm:prSet loTypeId="urn:microsoft.com/office/officeart/2005/8/layout/process4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3EB9AFC-9ECD-4892-A8C7-06D83E304F38}">
      <dgm:prSet phldrT="[Текст]"/>
      <dgm:spPr/>
      <dgm:t>
        <a:bodyPr/>
        <a:lstStyle/>
        <a:p>
          <a:r>
            <a:rPr lang="ru-RU" dirty="0" smtClean="0"/>
            <a:t>- </a:t>
          </a:r>
          <a:r>
            <a:rPr lang="ru-RU" i="1" dirty="0" smtClean="0"/>
            <a:t>В чем конфликт повести?</a:t>
          </a:r>
          <a:r>
            <a:rPr lang="ru-RU" dirty="0" smtClean="0"/>
            <a:t> </a:t>
          </a:r>
          <a:endParaRPr lang="ru-RU" dirty="0"/>
        </a:p>
      </dgm:t>
    </dgm:pt>
    <dgm:pt modelId="{27F7CAED-BF2E-4618-8294-51295A818788}" type="parTrans" cxnId="{05BC3FE1-2C09-4B41-A355-508977228189}">
      <dgm:prSet/>
      <dgm:spPr/>
      <dgm:t>
        <a:bodyPr/>
        <a:lstStyle/>
        <a:p>
          <a:endParaRPr lang="ru-RU"/>
        </a:p>
      </dgm:t>
    </dgm:pt>
    <dgm:pt modelId="{89E4D3A6-8E1F-48BB-A41B-2433FAB0C0CC}" type="sibTrans" cxnId="{05BC3FE1-2C09-4B41-A355-508977228189}">
      <dgm:prSet/>
      <dgm:spPr/>
      <dgm:t>
        <a:bodyPr/>
        <a:lstStyle/>
        <a:p>
          <a:endParaRPr lang="ru-RU"/>
        </a:p>
      </dgm:t>
    </dgm:pt>
    <dgm:pt modelId="{6486C8B4-2774-49D1-AAF0-1F3D61BC0637}">
      <dgm:prSet phldrT="[Текст]" custT="1"/>
      <dgm:spPr/>
      <dgm:t>
        <a:bodyPr/>
        <a:lstStyle/>
        <a:p>
          <a:r>
            <a:rPr lang="ru-RU" sz="2800" dirty="0" smtClean="0"/>
            <a:t>«Старики»</a:t>
          </a:r>
          <a:endParaRPr lang="ru-RU" sz="2800" dirty="0"/>
        </a:p>
      </dgm:t>
    </dgm:pt>
    <dgm:pt modelId="{8EE1084A-E7F4-455A-827E-31AC3520D900}" type="parTrans" cxnId="{FF6DA7DE-1ACD-470D-9740-8C2FE1CEFE72}">
      <dgm:prSet/>
      <dgm:spPr/>
      <dgm:t>
        <a:bodyPr/>
        <a:lstStyle/>
        <a:p>
          <a:endParaRPr lang="ru-RU"/>
        </a:p>
      </dgm:t>
    </dgm:pt>
    <dgm:pt modelId="{5632CC13-CB85-47BA-8B8F-4B9FEE94A6EF}" type="sibTrans" cxnId="{FF6DA7DE-1ACD-470D-9740-8C2FE1CEFE72}">
      <dgm:prSet/>
      <dgm:spPr/>
      <dgm:t>
        <a:bodyPr/>
        <a:lstStyle/>
        <a:p>
          <a:endParaRPr lang="ru-RU"/>
        </a:p>
      </dgm:t>
    </dgm:pt>
    <dgm:pt modelId="{0AFC839D-0FF1-4CFA-869A-42C408945778}">
      <dgm:prSet phldrT="[Текст]"/>
      <dgm:spPr/>
      <dgm:t>
        <a:bodyPr/>
        <a:lstStyle/>
        <a:p>
          <a:endParaRPr lang="ru-RU" dirty="0"/>
        </a:p>
      </dgm:t>
    </dgm:pt>
    <dgm:pt modelId="{D472BFB2-F1D7-45F7-ADDD-81E7FDD39913}" type="parTrans" cxnId="{CCECED07-13C2-4556-9400-FB576D14FA4E}">
      <dgm:prSet/>
      <dgm:spPr/>
      <dgm:t>
        <a:bodyPr/>
        <a:lstStyle/>
        <a:p>
          <a:endParaRPr lang="ru-RU"/>
        </a:p>
      </dgm:t>
    </dgm:pt>
    <dgm:pt modelId="{BCC0EB4C-B1F5-40D9-AA44-5DEC26AF6FCB}" type="sibTrans" cxnId="{CCECED07-13C2-4556-9400-FB576D14FA4E}">
      <dgm:prSet/>
      <dgm:spPr/>
      <dgm:t>
        <a:bodyPr/>
        <a:lstStyle/>
        <a:p>
          <a:endParaRPr lang="ru-RU"/>
        </a:p>
      </dgm:t>
    </dgm:pt>
    <dgm:pt modelId="{4F0EDC1E-6308-4DC6-B051-A559871DEE6E}">
      <dgm:prSet phldrT="[Текст]" phldr="1"/>
      <dgm:spPr/>
      <dgm:t>
        <a:bodyPr/>
        <a:lstStyle/>
        <a:p>
          <a:endParaRPr lang="ru-RU" dirty="0"/>
        </a:p>
      </dgm:t>
    </dgm:pt>
    <dgm:pt modelId="{1470C908-7561-48B4-A4B7-4B3AD5BBC011}" type="parTrans" cxnId="{CFFBA565-A1C0-461D-933A-ADC65E528822}">
      <dgm:prSet/>
      <dgm:spPr/>
      <dgm:t>
        <a:bodyPr/>
        <a:lstStyle/>
        <a:p>
          <a:endParaRPr lang="ru-RU"/>
        </a:p>
      </dgm:t>
    </dgm:pt>
    <dgm:pt modelId="{53EAD7C1-5996-4DBA-B186-B05F8A6C4016}" type="sibTrans" cxnId="{CFFBA565-A1C0-461D-933A-ADC65E528822}">
      <dgm:prSet/>
      <dgm:spPr/>
      <dgm:t>
        <a:bodyPr/>
        <a:lstStyle/>
        <a:p>
          <a:endParaRPr lang="ru-RU"/>
        </a:p>
      </dgm:t>
    </dgm:pt>
    <dgm:pt modelId="{520435D4-C63C-42F5-A5CE-89C56C9185F9}">
      <dgm:prSet/>
      <dgm:spPr/>
      <dgm:t>
        <a:bodyPr/>
        <a:lstStyle/>
        <a:p>
          <a:r>
            <a:rPr lang="ru-RU" dirty="0" smtClean="0"/>
            <a:t>«Молодёжь»</a:t>
          </a:r>
          <a:endParaRPr lang="ru-RU" dirty="0"/>
        </a:p>
      </dgm:t>
    </dgm:pt>
    <dgm:pt modelId="{0A9F10BE-8050-4C13-9C57-32E28E2E97C1}" type="parTrans" cxnId="{603CDB2B-F258-4BDF-BF1B-74623914327D}">
      <dgm:prSet/>
      <dgm:spPr/>
      <dgm:t>
        <a:bodyPr/>
        <a:lstStyle/>
        <a:p>
          <a:endParaRPr lang="ru-RU"/>
        </a:p>
      </dgm:t>
    </dgm:pt>
    <dgm:pt modelId="{E7292807-59DF-4B06-8FFA-FCCBEA783EA0}" type="sibTrans" cxnId="{603CDB2B-F258-4BDF-BF1B-74623914327D}">
      <dgm:prSet/>
      <dgm:spPr/>
      <dgm:t>
        <a:bodyPr/>
        <a:lstStyle/>
        <a:p>
          <a:endParaRPr lang="ru-RU"/>
        </a:p>
      </dgm:t>
    </dgm:pt>
    <dgm:pt modelId="{7EE579D0-925E-40D5-BAB4-93F68DE5AC04}">
      <dgm:prSet custT="1"/>
      <dgm:spPr/>
      <dgm:t>
        <a:bodyPr/>
        <a:lstStyle/>
        <a:p>
          <a:pPr algn="l"/>
          <a:r>
            <a:rPr lang="ru-RU" sz="2800" dirty="0" smtClean="0"/>
            <a:t>отношение к предкам</a:t>
          </a:r>
          <a:endParaRPr lang="ru-RU" sz="2800" dirty="0"/>
        </a:p>
      </dgm:t>
    </dgm:pt>
    <dgm:pt modelId="{6DEFA078-11C1-4FAF-8268-295B86737A9E}" type="parTrans" cxnId="{01B5B2D4-331B-4950-8B50-1758C4F34D08}">
      <dgm:prSet/>
      <dgm:spPr/>
      <dgm:t>
        <a:bodyPr/>
        <a:lstStyle/>
        <a:p>
          <a:endParaRPr lang="ru-RU"/>
        </a:p>
      </dgm:t>
    </dgm:pt>
    <dgm:pt modelId="{0E94BA05-94F1-4A14-A6F3-11045306E7EB}" type="sibTrans" cxnId="{01B5B2D4-331B-4950-8B50-1758C4F34D08}">
      <dgm:prSet/>
      <dgm:spPr/>
      <dgm:t>
        <a:bodyPr/>
        <a:lstStyle/>
        <a:p>
          <a:endParaRPr lang="ru-RU"/>
        </a:p>
      </dgm:t>
    </dgm:pt>
    <dgm:pt modelId="{4B910E53-0429-4401-83BE-7430B94DEDC2}">
      <dgm:prSet custT="1"/>
      <dgm:spPr/>
      <dgm:t>
        <a:bodyPr/>
        <a:lstStyle/>
        <a:p>
          <a:r>
            <a:rPr lang="ru-RU" sz="2000" b="1" dirty="0" smtClean="0"/>
            <a:t>Дарья в самое трудное время идёт на могилу родителей. Просит у них совета. Дарья хочет перевезти с собой в городской поселок могилы родителей. Мудрым афоризмом звучат её слова: «Правда в памяти. У кого нет памяти, у того нет и жизни». </a:t>
          </a:r>
          <a:endParaRPr lang="ru-RU" sz="2000" b="1" dirty="0"/>
        </a:p>
      </dgm:t>
    </dgm:pt>
    <dgm:pt modelId="{49F50F84-4646-413B-9F45-34635F54C87A}" type="parTrans" cxnId="{1AD59271-A191-4D87-8401-61EC630191B8}">
      <dgm:prSet/>
      <dgm:spPr/>
      <dgm:t>
        <a:bodyPr/>
        <a:lstStyle/>
        <a:p>
          <a:endParaRPr lang="ru-RU"/>
        </a:p>
      </dgm:t>
    </dgm:pt>
    <dgm:pt modelId="{864E10EE-17A7-4795-9567-2914CA2DBC2C}" type="sibTrans" cxnId="{1AD59271-A191-4D87-8401-61EC630191B8}">
      <dgm:prSet/>
      <dgm:spPr/>
      <dgm:t>
        <a:bodyPr/>
        <a:lstStyle/>
        <a:p>
          <a:endParaRPr lang="ru-RU"/>
        </a:p>
      </dgm:t>
    </dgm:pt>
    <dgm:pt modelId="{C679D54B-7B3A-43AA-9349-76F2AD955454}">
      <dgm:prSet custT="1"/>
      <dgm:spPr/>
      <dgm:t>
        <a:bodyPr/>
        <a:lstStyle/>
        <a:p>
          <a:r>
            <a:rPr lang="ru-RU" sz="2000" b="1" dirty="0" smtClean="0"/>
            <a:t>Павел, занятый делами, так и не перевёз могилы. Андрею вообще эта идея кажется странной. Он не понимает, серьёзно говорит бабашка или нет. Петруха оставляет мать без дома и без средств к существованию. Катерина вынуждена искать приют у подруги.</a:t>
          </a:r>
          <a:endParaRPr lang="ru-RU" sz="2000" b="1" dirty="0"/>
        </a:p>
      </dgm:t>
    </dgm:pt>
    <dgm:pt modelId="{6BF78515-5AB4-404B-AC74-1D13269F08E2}" type="parTrans" cxnId="{266CCA47-D02D-47C4-B586-7AAA6CE49EB2}">
      <dgm:prSet/>
      <dgm:spPr/>
      <dgm:t>
        <a:bodyPr/>
        <a:lstStyle/>
        <a:p>
          <a:endParaRPr lang="ru-RU"/>
        </a:p>
      </dgm:t>
    </dgm:pt>
    <dgm:pt modelId="{B85B4722-B6DF-4C22-AD02-C34734C4F701}" type="sibTrans" cxnId="{266CCA47-D02D-47C4-B586-7AAA6CE49EB2}">
      <dgm:prSet/>
      <dgm:spPr/>
      <dgm:t>
        <a:bodyPr/>
        <a:lstStyle/>
        <a:p>
          <a:endParaRPr lang="ru-RU"/>
        </a:p>
      </dgm:t>
    </dgm:pt>
    <dgm:pt modelId="{64EB52A4-3F6A-47F3-942B-FC8E49DEDBE4}" type="pres">
      <dgm:prSet presAssocID="{F69DD442-B279-4836-B5C2-EFEC3E0CDF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C2CAF5-285B-4CCE-841A-9D704CD73F2E}" type="pres">
      <dgm:prSet presAssocID="{4F0EDC1E-6308-4DC6-B051-A559871DEE6E}" presName="boxAndChildren" presStyleCnt="0"/>
      <dgm:spPr/>
    </dgm:pt>
    <dgm:pt modelId="{5330CFF6-9D12-445D-BD79-5916EED0F49F}" type="pres">
      <dgm:prSet presAssocID="{4F0EDC1E-6308-4DC6-B051-A559871DEE6E}" presName="parentTextBox" presStyleLbl="node1" presStyleIdx="0" presStyleCnt="2"/>
      <dgm:spPr/>
      <dgm:t>
        <a:bodyPr/>
        <a:lstStyle/>
        <a:p>
          <a:endParaRPr lang="ru-RU"/>
        </a:p>
      </dgm:t>
    </dgm:pt>
    <dgm:pt modelId="{E410180A-39AC-4368-81B3-9EB2E9DEE784}" type="pres">
      <dgm:prSet presAssocID="{4F0EDC1E-6308-4DC6-B051-A559871DEE6E}" presName="entireBox" presStyleLbl="node1" presStyleIdx="0" presStyleCnt="2"/>
      <dgm:spPr/>
      <dgm:t>
        <a:bodyPr/>
        <a:lstStyle/>
        <a:p>
          <a:endParaRPr lang="ru-RU"/>
        </a:p>
      </dgm:t>
    </dgm:pt>
    <dgm:pt modelId="{8A8ED2EB-1DC2-4734-8AC2-0521AD704225}" type="pres">
      <dgm:prSet presAssocID="{4F0EDC1E-6308-4DC6-B051-A559871DEE6E}" presName="descendantBox" presStyleCnt="0"/>
      <dgm:spPr/>
    </dgm:pt>
    <dgm:pt modelId="{D02AB23F-B4EC-45A6-BDC0-7697F48B290A}" type="pres">
      <dgm:prSet presAssocID="{4B910E53-0429-4401-83BE-7430B94DEDC2}" presName="childTextBox" presStyleLbl="fgAccFollowNode1" presStyleIdx="0" presStyleCnt="6" custFlipHor="1" custScaleX="2000000" custScaleY="450261" custLinFactNeighborX="-2444" custLinFactNeighborY="-2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F25C9-CAB7-46A6-8967-9ED30FEF96A2}" type="pres">
      <dgm:prSet presAssocID="{C679D54B-7B3A-43AA-9349-76F2AD955454}" presName="childTextBox" presStyleLbl="fgAccFollowNode1" presStyleIdx="1" presStyleCnt="6" custScaleX="2000000" custScaleY="457787" custLinFactNeighborX="2568" custLinFactNeighborY="-8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8823E-EE3E-4A59-BA74-B5EB9B322C83}" type="pres">
      <dgm:prSet presAssocID="{89E4D3A6-8E1F-48BB-A41B-2433FAB0C0CC}" presName="sp" presStyleCnt="0"/>
      <dgm:spPr/>
    </dgm:pt>
    <dgm:pt modelId="{1A7D6AE8-3320-4770-95DC-AE9603D54BD8}" type="pres">
      <dgm:prSet presAssocID="{E3EB9AFC-9ECD-4892-A8C7-06D83E304F38}" presName="arrowAndChildren" presStyleCnt="0"/>
      <dgm:spPr/>
    </dgm:pt>
    <dgm:pt modelId="{CE53A1A7-BD9F-4FED-B65D-20893A3B4787}" type="pres">
      <dgm:prSet presAssocID="{E3EB9AFC-9ECD-4892-A8C7-06D83E304F3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CBE5E7E4-0408-49B0-8124-2FE4672DF6D5}" type="pres">
      <dgm:prSet presAssocID="{E3EB9AFC-9ECD-4892-A8C7-06D83E304F38}" presName="arrow" presStyleLbl="node1" presStyleIdx="1" presStyleCnt="2" custScaleY="76343" custLinFactNeighborY="-10984"/>
      <dgm:spPr/>
      <dgm:t>
        <a:bodyPr/>
        <a:lstStyle/>
        <a:p>
          <a:endParaRPr lang="ru-RU"/>
        </a:p>
      </dgm:t>
    </dgm:pt>
    <dgm:pt modelId="{8C94EF9B-5B99-45A4-9A8E-B168A88B80AE}" type="pres">
      <dgm:prSet presAssocID="{E3EB9AFC-9ECD-4892-A8C7-06D83E304F38}" presName="descendantArrow" presStyleCnt="0"/>
      <dgm:spPr/>
    </dgm:pt>
    <dgm:pt modelId="{7BFC4E4E-8847-4E3F-B932-D4CC8CBE7BD9}" type="pres">
      <dgm:prSet presAssocID="{6486C8B4-2774-49D1-AAF0-1F3D61BC0637}" presName="childTextArrow" presStyleLbl="fgAccFollowNode1" presStyleIdx="2" presStyleCnt="6" custLinFactNeighborX="-147" custLinFactNeighborY="5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F0B35-7394-466E-BFD7-741B614995C5}" type="pres">
      <dgm:prSet presAssocID="{0AFC839D-0FF1-4CFA-869A-42C408945778}" presName="childTextArrow" presStyleLbl="fgAccFollowNode1" presStyleIdx="3" presStyleCnt="6" custLinFactNeighborX="340" custLinFactNeighborY="-4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F6584-0426-4616-94B9-82F0005C95A5}" type="pres">
      <dgm:prSet presAssocID="{7EE579D0-925E-40D5-BAB4-93F68DE5AC04}" presName="childTextArrow" presStyleLbl="fgAccFollowNode1" presStyleIdx="4" presStyleCnt="6" custScaleX="99094" custScaleY="69781" custLinFactNeighborX="-58079" custLinFactNeighborY="-11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05BEC-100B-4770-8095-E9F690C19611}" type="pres">
      <dgm:prSet presAssocID="{520435D4-C63C-42F5-A5CE-89C56C9185F9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1309A1-D312-4506-A995-411E2E152A1B}" type="presOf" srcId="{4F0EDC1E-6308-4DC6-B051-A559871DEE6E}" destId="{5330CFF6-9D12-445D-BD79-5916EED0F49F}" srcOrd="0" destOrd="0" presId="urn:microsoft.com/office/officeart/2005/8/layout/process4"/>
    <dgm:cxn modelId="{1AD59271-A191-4D87-8401-61EC630191B8}" srcId="{4F0EDC1E-6308-4DC6-B051-A559871DEE6E}" destId="{4B910E53-0429-4401-83BE-7430B94DEDC2}" srcOrd="0" destOrd="0" parTransId="{49F50F84-4646-413B-9F45-34635F54C87A}" sibTransId="{864E10EE-17A7-4795-9567-2914CA2DBC2C}"/>
    <dgm:cxn modelId="{5131A664-0880-45F3-80BE-1C650762178F}" type="presOf" srcId="{E3EB9AFC-9ECD-4892-A8C7-06D83E304F38}" destId="{CBE5E7E4-0408-49B0-8124-2FE4672DF6D5}" srcOrd="1" destOrd="0" presId="urn:microsoft.com/office/officeart/2005/8/layout/process4"/>
    <dgm:cxn modelId="{019ED5B5-66E8-4EB8-B475-20D9CFA2E75B}" type="presOf" srcId="{4B910E53-0429-4401-83BE-7430B94DEDC2}" destId="{D02AB23F-B4EC-45A6-BDC0-7697F48B290A}" srcOrd="0" destOrd="0" presId="urn:microsoft.com/office/officeart/2005/8/layout/process4"/>
    <dgm:cxn modelId="{CCECED07-13C2-4556-9400-FB576D14FA4E}" srcId="{E3EB9AFC-9ECD-4892-A8C7-06D83E304F38}" destId="{0AFC839D-0FF1-4CFA-869A-42C408945778}" srcOrd="1" destOrd="0" parTransId="{D472BFB2-F1D7-45F7-ADDD-81E7FDD39913}" sibTransId="{BCC0EB4C-B1F5-40D9-AA44-5DEC26AF6FCB}"/>
    <dgm:cxn modelId="{9CAD9EF0-08DD-4798-8F0F-213E2C82E20C}" type="presOf" srcId="{F69DD442-B279-4836-B5C2-EFEC3E0CDF5B}" destId="{64EB52A4-3F6A-47F3-942B-FC8E49DEDBE4}" srcOrd="0" destOrd="0" presId="urn:microsoft.com/office/officeart/2005/8/layout/process4"/>
    <dgm:cxn modelId="{266CCA47-D02D-47C4-B586-7AAA6CE49EB2}" srcId="{4F0EDC1E-6308-4DC6-B051-A559871DEE6E}" destId="{C679D54B-7B3A-43AA-9349-76F2AD955454}" srcOrd="1" destOrd="0" parTransId="{6BF78515-5AB4-404B-AC74-1D13269F08E2}" sibTransId="{B85B4722-B6DF-4C22-AD02-C34734C4F701}"/>
    <dgm:cxn modelId="{603CDB2B-F258-4BDF-BF1B-74623914327D}" srcId="{E3EB9AFC-9ECD-4892-A8C7-06D83E304F38}" destId="{520435D4-C63C-42F5-A5CE-89C56C9185F9}" srcOrd="3" destOrd="0" parTransId="{0A9F10BE-8050-4C13-9C57-32E28E2E97C1}" sibTransId="{E7292807-59DF-4B06-8FFA-FCCBEA783EA0}"/>
    <dgm:cxn modelId="{71BC6E4A-C6DD-405A-9E41-56E10EC1E8E1}" type="presOf" srcId="{C679D54B-7B3A-43AA-9349-76F2AD955454}" destId="{0A2F25C9-CAB7-46A6-8967-9ED30FEF96A2}" srcOrd="0" destOrd="0" presId="urn:microsoft.com/office/officeart/2005/8/layout/process4"/>
    <dgm:cxn modelId="{9DD2FBE7-9EE1-44D2-911A-1AF294104142}" type="presOf" srcId="{E3EB9AFC-9ECD-4892-A8C7-06D83E304F38}" destId="{CE53A1A7-BD9F-4FED-B65D-20893A3B4787}" srcOrd="0" destOrd="0" presId="urn:microsoft.com/office/officeart/2005/8/layout/process4"/>
    <dgm:cxn modelId="{05BC3FE1-2C09-4B41-A355-508977228189}" srcId="{F69DD442-B279-4836-B5C2-EFEC3E0CDF5B}" destId="{E3EB9AFC-9ECD-4892-A8C7-06D83E304F38}" srcOrd="0" destOrd="0" parTransId="{27F7CAED-BF2E-4618-8294-51295A818788}" sibTransId="{89E4D3A6-8E1F-48BB-A41B-2433FAB0C0CC}"/>
    <dgm:cxn modelId="{959A4DEF-2E6B-427C-8037-CE9E2C003F57}" type="presOf" srcId="{520435D4-C63C-42F5-A5CE-89C56C9185F9}" destId="{CFF05BEC-100B-4770-8095-E9F690C19611}" srcOrd="0" destOrd="0" presId="urn:microsoft.com/office/officeart/2005/8/layout/process4"/>
    <dgm:cxn modelId="{01B5B2D4-331B-4950-8B50-1758C4F34D08}" srcId="{E3EB9AFC-9ECD-4892-A8C7-06D83E304F38}" destId="{7EE579D0-925E-40D5-BAB4-93F68DE5AC04}" srcOrd="2" destOrd="0" parTransId="{6DEFA078-11C1-4FAF-8268-295B86737A9E}" sibTransId="{0E94BA05-94F1-4A14-A6F3-11045306E7EB}"/>
    <dgm:cxn modelId="{FF6DA7DE-1ACD-470D-9740-8C2FE1CEFE72}" srcId="{E3EB9AFC-9ECD-4892-A8C7-06D83E304F38}" destId="{6486C8B4-2774-49D1-AAF0-1F3D61BC0637}" srcOrd="0" destOrd="0" parTransId="{8EE1084A-E7F4-455A-827E-31AC3520D900}" sibTransId="{5632CC13-CB85-47BA-8B8F-4B9FEE94A6EF}"/>
    <dgm:cxn modelId="{D293B764-B13D-47E0-BAF9-AC364529BFFD}" type="presOf" srcId="{0AFC839D-0FF1-4CFA-869A-42C408945778}" destId="{1B1F0B35-7394-466E-BFD7-741B614995C5}" srcOrd="0" destOrd="0" presId="urn:microsoft.com/office/officeart/2005/8/layout/process4"/>
    <dgm:cxn modelId="{9F8F9A83-4179-4F98-AB80-03D12FEAF0DD}" type="presOf" srcId="{6486C8B4-2774-49D1-AAF0-1F3D61BC0637}" destId="{7BFC4E4E-8847-4E3F-B932-D4CC8CBE7BD9}" srcOrd="0" destOrd="0" presId="urn:microsoft.com/office/officeart/2005/8/layout/process4"/>
    <dgm:cxn modelId="{81C83B57-EE6F-40A6-82AC-88EABBEFD7A4}" type="presOf" srcId="{7EE579D0-925E-40D5-BAB4-93F68DE5AC04}" destId="{5F7F6584-0426-4616-94B9-82F0005C95A5}" srcOrd="0" destOrd="0" presId="urn:microsoft.com/office/officeart/2005/8/layout/process4"/>
    <dgm:cxn modelId="{CFFBA565-A1C0-461D-933A-ADC65E528822}" srcId="{F69DD442-B279-4836-B5C2-EFEC3E0CDF5B}" destId="{4F0EDC1E-6308-4DC6-B051-A559871DEE6E}" srcOrd="1" destOrd="0" parTransId="{1470C908-7561-48B4-A4B7-4B3AD5BBC011}" sibTransId="{53EAD7C1-5996-4DBA-B186-B05F8A6C4016}"/>
    <dgm:cxn modelId="{952302EE-941C-4449-88E1-461896B747DE}" type="presOf" srcId="{4F0EDC1E-6308-4DC6-B051-A559871DEE6E}" destId="{E410180A-39AC-4368-81B3-9EB2E9DEE784}" srcOrd="1" destOrd="0" presId="urn:microsoft.com/office/officeart/2005/8/layout/process4"/>
    <dgm:cxn modelId="{25E6C856-76E0-4225-B9E3-D4705E0CDD8C}" type="presParOf" srcId="{64EB52A4-3F6A-47F3-942B-FC8E49DEDBE4}" destId="{92C2CAF5-285B-4CCE-841A-9D704CD73F2E}" srcOrd="0" destOrd="0" presId="urn:microsoft.com/office/officeart/2005/8/layout/process4"/>
    <dgm:cxn modelId="{AB0AF643-79C6-4B59-B123-F12E0B0983AE}" type="presParOf" srcId="{92C2CAF5-285B-4CCE-841A-9D704CD73F2E}" destId="{5330CFF6-9D12-445D-BD79-5916EED0F49F}" srcOrd="0" destOrd="0" presId="urn:microsoft.com/office/officeart/2005/8/layout/process4"/>
    <dgm:cxn modelId="{811F6F5F-74E9-4434-9003-4603593D9FD5}" type="presParOf" srcId="{92C2CAF5-285B-4CCE-841A-9D704CD73F2E}" destId="{E410180A-39AC-4368-81B3-9EB2E9DEE784}" srcOrd="1" destOrd="0" presId="urn:microsoft.com/office/officeart/2005/8/layout/process4"/>
    <dgm:cxn modelId="{41733D0B-07B8-4850-8D22-873904A0584E}" type="presParOf" srcId="{92C2CAF5-285B-4CCE-841A-9D704CD73F2E}" destId="{8A8ED2EB-1DC2-4734-8AC2-0521AD704225}" srcOrd="2" destOrd="0" presId="urn:microsoft.com/office/officeart/2005/8/layout/process4"/>
    <dgm:cxn modelId="{A75402E6-D4DE-4C20-A856-42EA1960040D}" type="presParOf" srcId="{8A8ED2EB-1DC2-4734-8AC2-0521AD704225}" destId="{D02AB23F-B4EC-45A6-BDC0-7697F48B290A}" srcOrd="0" destOrd="0" presId="urn:microsoft.com/office/officeart/2005/8/layout/process4"/>
    <dgm:cxn modelId="{32A4350B-824E-4BC7-8048-24BBEC1F5AFC}" type="presParOf" srcId="{8A8ED2EB-1DC2-4734-8AC2-0521AD704225}" destId="{0A2F25C9-CAB7-46A6-8967-9ED30FEF96A2}" srcOrd="1" destOrd="0" presId="urn:microsoft.com/office/officeart/2005/8/layout/process4"/>
    <dgm:cxn modelId="{24D8EF38-267D-4DA6-8CA1-E42C324DEEE8}" type="presParOf" srcId="{64EB52A4-3F6A-47F3-942B-FC8E49DEDBE4}" destId="{B1E8823E-EE3E-4A59-BA74-B5EB9B322C83}" srcOrd="1" destOrd="0" presId="urn:microsoft.com/office/officeart/2005/8/layout/process4"/>
    <dgm:cxn modelId="{0878E5B0-2CC9-4942-B618-5B252B977E3F}" type="presParOf" srcId="{64EB52A4-3F6A-47F3-942B-FC8E49DEDBE4}" destId="{1A7D6AE8-3320-4770-95DC-AE9603D54BD8}" srcOrd="2" destOrd="0" presId="urn:microsoft.com/office/officeart/2005/8/layout/process4"/>
    <dgm:cxn modelId="{5CB941A9-A365-449C-8701-1F5727571093}" type="presParOf" srcId="{1A7D6AE8-3320-4770-95DC-AE9603D54BD8}" destId="{CE53A1A7-BD9F-4FED-B65D-20893A3B4787}" srcOrd="0" destOrd="0" presId="urn:microsoft.com/office/officeart/2005/8/layout/process4"/>
    <dgm:cxn modelId="{A7E74366-6F6E-46DC-8B57-2D2182D4A3FE}" type="presParOf" srcId="{1A7D6AE8-3320-4770-95DC-AE9603D54BD8}" destId="{CBE5E7E4-0408-49B0-8124-2FE4672DF6D5}" srcOrd="1" destOrd="0" presId="urn:microsoft.com/office/officeart/2005/8/layout/process4"/>
    <dgm:cxn modelId="{B27B5A7D-6420-4626-B3CD-2E038D985723}" type="presParOf" srcId="{1A7D6AE8-3320-4770-95DC-AE9603D54BD8}" destId="{8C94EF9B-5B99-45A4-9A8E-B168A88B80AE}" srcOrd="2" destOrd="0" presId="urn:microsoft.com/office/officeart/2005/8/layout/process4"/>
    <dgm:cxn modelId="{E1EF9E70-8890-49B0-B4C7-9F1553CA1C8B}" type="presParOf" srcId="{8C94EF9B-5B99-45A4-9A8E-B168A88B80AE}" destId="{7BFC4E4E-8847-4E3F-B932-D4CC8CBE7BD9}" srcOrd="0" destOrd="0" presId="urn:microsoft.com/office/officeart/2005/8/layout/process4"/>
    <dgm:cxn modelId="{1D4D712E-7244-4FB2-A62F-C1B2703D92C7}" type="presParOf" srcId="{8C94EF9B-5B99-45A4-9A8E-B168A88B80AE}" destId="{1B1F0B35-7394-466E-BFD7-741B614995C5}" srcOrd="1" destOrd="0" presId="urn:microsoft.com/office/officeart/2005/8/layout/process4"/>
    <dgm:cxn modelId="{771A486B-01A4-4F92-A55F-D0AA756B9BD6}" type="presParOf" srcId="{8C94EF9B-5B99-45A4-9A8E-B168A88B80AE}" destId="{5F7F6584-0426-4616-94B9-82F0005C95A5}" srcOrd="2" destOrd="0" presId="urn:microsoft.com/office/officeart/2005/8/layout/process4"/>
    <dgm:cxn modelId="{F7F5123C-C4B7-46CB-BCBB-BC73B253D289}" type="presParOf" srcId="{8C94EF9B-5B99-45A4-9A8E-B168A88B80AE}" destId="{CFF05BEC-100B-4770-8095-E9F690C1961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9DD442-B279-4836-B5C2-EFEC3E0CDF5B}" type="doc">
      <dgm:prSet loTypeId="urn:microsoft.com/office/officeart/2005/8/layout/process4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3EB9AFC-9ECD-4892-A8C7-06D83E304F38}">
      <dgm:prSet phldrT="[Текст]"/>
      <dgm:spPr/>
      <dgm:t>
        <a:bodyPr/>
        <a:lstStyle/>
        <a:p>
          <a:r>
            <a:rPr lang="ru-RU" dirty="0" smtClean="0"/>
            <a:t>- </a:t>
          </a:r>
          <a:r>
            <a:rPr lang="ru-RU" i="1" dirty="0" smtClean="0"/>
            <a:t>В чем конфликт повести?</a:t>
          </a:r>
          <a:r>
            <a:rPr lang="ru-RU" dirty="0" smtClean="0"/>
            <a:t> </a:t>
          </a:r>
          <a:endParaRPr lang="ru-RU" dirty="0"/>
        </a:p>
      </dgm:t>
    </dgm:pt>
    <dgm:pt modelId="{27F7CAED-BF2E-4618-8294-51295A818788}" type="parTrans" cxnId="{05BC3FE1-2C09-4B41-A355-508977228189}">
      <dgm:prSet/>
      <dgm:spPr/>
      <dgm:t>
        <a:bodyPr/>
        <a:lstStyle/>
        <a:p>
          <a:endParaRPr lang="ru-RU"/>
        </a:p>
      </dgm:t>
    </dgm:pt>
    <dgm:pt modelId="{89E4D3A6-8E1F-48BB-A41B-2433FAB0C0CC}" type="sibTrans" cxnId="{05BC3FE1-2C09-4B41-A355-508977228189}">
      <dgm:prSet/>
      <dgm:spPr/>
      <dgm:t>
        <a:bodyPr/>
        <a:lstStyle/>
        <a:p>
          <a:endParaRPr lang="ru-RU"/>
        </a:p>
      </dgm:t>
    </dgm:pt>
    <dgm:pt modelId="{6486C8B4-2774-49D1-AAF0-1F3D61BC0637}">
      <dgm:prSet phldrT="[Текст]" custT="1"/>
      <dgm:spPr/>
      <dgm:t>
        <a:bodyPr/>
        <a:lstStyle/>
        <a:p>
          <a:r>
            <a:rPr lang="ru-RU" sz="2800" dirty="0" smtClean="0"/>
            <a:t>«Старики»</a:t>
          </a:r>
          <a:endParaRPr lang="ru-RU" sz="2800" dirty="0"/>
        </a:p>
      </dgm:t>
    </dgm:pt>
    <dgm:pt modelId="{8EE1084A-E7F4-455A-827E-31AC3520D900}" type="parTrans" cxnId="{FF6DA7DE-1ACD-470D-9740-8C2FE1CEFE72}">
      <dgm:prSet/>
      <dgm:spPr/>
      <dgm:t>
        <a:bodyPr/>
        <a:lstStyle/>
        <a:p>
          <a:endParaRPr lang="ru-RU"/>
        </a:p>
      </dgm:t>
    </dgm:pt>
    <dgm:pt modelId="{5632CC13-CB85-47BA-8B8F-4B9FEE94A6EF}" type="sibTrans" cxnId="{FF6DA7DE-1ACD-470D-9740-8C2FE1CEFE72}">
      <dgm:prSet/>
      <dgm:spPr/>
      <dgm:t>
        <a:bodyPr/>
        <a:lstStyle/>
        <a:p>
          <a:endParaRPr lang="ru-RU"/>
        </a:p>
      </dgm:t>
    </dgm:pt>
    <dgm:pt modelId="{0AFC839D-0FF1-4CFA-869A-42C408945778}">
      <dgm:prSet phldrT="[Текст]"/>
      <dgm:spPr/>
      <dgm:t>
        <a:bodyPr/>
        <a:lstStyle/>
        <a:p>
          <a:endParaRPr lang="ru-RU" dirty="0"/>
        </a:p>
      </dgm:t>
    </dgm:pt>
    <dgm:pt modelId="{D472BFB2-F1D7-45F7-ADDD-81E7FDD39913}" type="parTrans" cxnId="{CCECED07-13C2-4556-9400-FB576D14FA4E}">
      <dgm:prSet/>
      <dgm:spPr/>
      <dgm:t>
        <a:bodyPr/>
        <a:lstStyle/>
        <a:p>
          <a:endParaRPr lang="ru-RU"/>
        </a:p>
      </dgm:t>
    </dgm:pt>
    <dgm:pt modelId="{BCC0EB4C-B1F5-40D9-AA44-5DEC26AF6FCB}" type="sibTrans" cxnId="{CCECED07-13C2-4556-9400-FB576D14FA4E}">
      <dgm:prSet/>
      <dgm:spPr/>
      <dgm:t>
        <a:bodyPr/>
        <a:lstStyle/>
        <a:p>
          <a:endParaRPr lang="ru-RU"/>
        </a:p>
      </dgm:t>
    </dgm:pt>
    <dgm:pt modelId="{4F0EDC1E-6308-4DC6-B051-A559871DEE6E}">
      <dgm:prSet phldrT="[Текст]" phldr="1"/>
      <dgm:spPr/>
      <dgm:t>
        <a:bodyPr/>
        <a:lstStyle/>
        <a:p>
          <a:endParaRPr lang="ru-RU" dirty="0"/>
        </a:p>
      </dgm:t>
    </dgm:pt>
    <dgm:pt modelId="{1470C908-7561-48B4-A4B7-4B3AD5BBC011}" type="parTrans" cxnId="{CFFBA565-A1C0-461D-933A-ADC65E528822}">
      <dgm:prSet/>
      <dgm:spPr/>
      <dgm:t>
        <a:bodyPr/>
        <a:lstStyle/>
        <a:p>
          <a:endParaRPr lang="ru-RU"/>
        </a:p>
      </dgm:t>
    </dgm:pt>
    <dgm:pt modelId="{53EAD7C1-5996-4DBA-B186-B05F8A6C4016}" type="sibTrans" cxnId="{CFFBA565-A1C0-461D-933A-ADC65E528822}">
      <dgm:prSet/>
      <dgm:spPr/>
      <dgm:t>
        <a:bodyPr/>
        <a:lstStyle/>
        <a:p>
          <a:endParaRPr lang="ru-RU"/>
        </a:p>
      </dgm:t>
    </dgm:pt>
    <dgm:pt modelId="{520435D4-C63C-42F5-A5CE-89C56C9185F9}">
      <dgm:prSet custT="1"/>
      <dgm:spPr/>
      <dgm:t>
        <a:bodyPr/>
        <a:lstStyle/>
        <a:p>
          <a:r>
            <a:rPr lang="ru-RU" sz="2400" dirty="0" smtClean="0"/>
            <a:t>«Молодёжь»</a:t>
          </a:r>
          <a:endParaRPr lang="ru-RU" sz="2400" dirty="0"/>
        </a:p>
      </dgm:t>
    </dgm:pt>
    <dgm:pt modelId="{0A9F10BE-8050-4C13-9C57-32E28E2E97C1}" type="parTrans" cxnId="{603CDB2B-F258-4BDF-BF1B-74623914327D}">
      <dgm:prSet/>
      <dgm:spPr/>
      <dgm:t>
        <a:bodyPr/>
        <a:lstStyle/>
        <a:p>
          <a:endParaRPr lang="ru-RU"/>
        </a:p>
      </dgm:t>
    </dgm:pt>
    <dgm:pt modelId="{E7292807-59DF-4B06-8FFA-FCCBEA783EA0}" type="sibTrans" cxnId="{603CDB2B-F258-4BDF-BF1B-74623914327D}">
      <dgm:prSet/>
      <dgm:spPr/>
      <dgm:t>
        <a:bodyPr/>
        <a:lstStyle/>
        <a:p>
          <a:endParaRPr lang="ru-RU"/>
        </a:p>
      </dgm:t>
    </dgm:pt>
    <dgm:pt modelId="{33CA30C4-620E-4522-BD47-33B0A62E7D0A}">
      <dgm:prSet/>
      <dgm:spPr/>
      <dgm:t>
        <a:bodyPr/>
        <a:lstStyle/>
        <a:p>
          <a:r>
            <a:rPr lang="ru-RU" dirty="0" smtClean="0"/>
            <a:t>Отношение к природе</a:t>
          </a:r>
          <a:endParaRPr lang="ru-RU" dirty="0"/>
        </a:p>
      </dgm:t>
    </dgm:pt>
    <dgm:pt modelId="{914E7DEB-2FD4-4AD9-A81A-80E2DAE423C3}" type="parTrans" cxnId="{5E235CC0-2857-4FCD-BCD3-78C32F9E5DD1}">
      <dgm:prSet/>
      <dgm:spPr/>
      <dgm:t>
        <a:bodyPr/>
        <a:lstStyle/>
        <a:p>
          <a:endParaRPr lang="ru-RU"/>
        </a:p>
      </dgm:t>
    </dgm:pt>
    <dgm:pt modelId="{0E2016E6-EDB2-4751-B4BA-01BC87C89DD8}" type="sibTrans" cxnId="{5E235CC0-2857-4FCD-BCD3-78C32F9E5DD1}">
      <dgm:prSet/>
      <dgm:spPr/>
      <dgm:t>
        <a:bodyPr/>
        <a:lstStyle/>
        <a:p>
          <a:endParaRPr lang="ru-RU"/>
        </a:p>
      </dgm:t>
    </dgm:pt>
    <dgm:pt modelId="{71B6905C-8244-4C8D-8C12-222B2875C171}">
      <dgm:prSet/>
      <dgm:spPr/>
      <dgm:t>
        <a:bodyPr/>
        <a:lstStyle/>
        <a:p>
          <a:r>
            <a:rPr lang="ru-RU" smtClean="0"/>
            <a:t>Дарья : «Поцарюет – поцарюет и загорюет». Человек и природа слиты воедино.</a:t>
          </a:r>
          <a:endParaRPr lang="ru-RU"/>
        </a:p>
      </dgm:t>
    </dgm:pt>
    <dgm:pt modelId="{4242F0C6-4DED-48FA-89C1-C4A1E139FAAF}" type="parTrans" cxnId="{15CCBEF8-CDB5-4DB1-96D3-8B1F80725F09}">
      <dgm:prSet/>
      <dgm:spPr/>
      <dgm:t>
        <a:bodyPr/>
        <a:lstStyle/>
        <a:p>
          <a:endParaRPr lang="ru-RU"/>
        </a:p>
      </dgm:t>
    </dgm:pt>
    <dgm:pt modelId="{BBD8E1E4-8901-4BF0-B1C4-37C6DBC63CE4}" type="sibTrans" cxnId="{15CCBEF8-CDB5-4DB1-96D3-8B1F80725F09}">
      <dgm:prSet/>
      <dgm:spPr/>
      <dgm:t>
        <a:bodyPr/>
        <a:lstStyle/>
        <a:p>
          <a:endParaRPr lang="ru-RU"/>
        </a:p>
      </dgm:t>
    </dgm:pt>
    <dgm:pt modelId="{BC19CAB6-5832-4534-8A92-532A43530BFE}">
      <dgm:prSet/>
      <dgm:spPr/>
      <dgm:t>
        <a:bodyPr/>
        <a:lstStyle/>
        <a:p>
          <a:r>
            <a:rPr lang="ru-RU" smtClean="0"/>
            <a:t>Андрей: «Человек – царь природы». Человек оторван от природы.</a:t>
          </a:r>
          <a:endParaRPr lang="ru-RU"/>
        </a:p>
      </dgm:t>
    </dgm:pt>
    <dgm:pt modelId="{54EE052E-F0D4-4D72-B8B6-DAD62EDE555C}" type="parTrans" cxnId="{8233C88D-C81D-4D34-BF7B-666B0AF4C373}">
      <dgm:prSet/>
      <dgm:spPr/>
      <dgm:t>
        <a:bodyPr/>
        <a:lstStyle/>
        <a:p>
          <a:endParaRPr lang="ru-RU"/>
        </a:p>
      </dgm:t>
    </dgm:pt>
    <dgm:pt modelId="{E1216BCF-CB41-4643-965A-1ED4BF35C09E}" type="sibTrans" cxnId="{8233C88D-C81D-4D34-BF7B-666B0AF4C373}">
      <dgm:prSet/>
      <dgm:spPr/>
      <dgm:t>
        <a:bodyPr/>
        <a:lstStyle/>
        <a:p>
          <a:endParaRPr lang="ru-RU"/>
        </a:p>
      </dgm:t>
    </dgm:pt>
    <dgm:pt modelId="{64EB52A4-3F6A-47F3-942B-FC8E49DEDBE4}" type="pres">
      <dgm:prSet presAssocID="{F69DD442-B279-4836-B5C2-EFEC3E0CDF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C2CAF5-285B-4CCE-841A-9D704CD73F2E}" type="pres">
      <dgm:prSet presAssocID="{4F0EDC1E-6308-4DC6-B051-A559871DEE6E}" presName="boxAndChildren" presStyleCnt="0"/>
      <dgm:spPr/>
    </dgm:pt>
    <dgm:pt modelId="{5330CFF6-9D12-445D-BD79-5916EED0F49F}" type="pres">
      <dgm:prSet presAssocID="{4F0EDC1E-6308-4DC6-B051-A559871DEE6E}" presName="parentTextBox" presStyleLbl="node1" presStyleIdx="0" presStyleCnt="2"/>
      <dgm:spPr/>
      <dgm:t>
        <a:bodyPr/>
        <a:lstStyle/>
        <a:p>
          <a:endParaRPr lang="ru-RU"/>
        </a:p>
      </dgm:t>
    </dgm:pt>
    <dgm:pt modelId="{E410180A-39AC-4368-81B3-9EB2E9DEE784}" type="pres">
      <dgm:prSet presAssocID="{4F0EDC1E-6308-4DC6-B051-A559871DEE6E}" presName="entireBox" presStyleLbl="node1" presStyleIdx="0" presStyleCnt="2"/>
      <dgm:spPr/>
      <dgm:t>
        <a:bodyPr/>
        <a:lstStyle/>
        <a:p>
          <a:endParaRPr lang="ru-RU"/>
        </a:p>
      </dgm:t>
    </dgm:pt>
    <dgm:pt modelId="{8A8ED2EB-1DC2-4734-8AC2-0521AD704225}" type="pres">
      <dgm:prSet presAssocID="{4F0EDC1E-6308-4DC6-B051-A559871DEE6E}" presName="descendantBox" presStyleCnt="0"/>
      <dgm:spPr/>
    </dgm:pt>
    <dgm:pt modelId="{E1C6D61B-74D9-4652-8A13-6EE3A5FD5547}" type="pres">
      <dgm:prSet presAssocID="{71B6905C-8244-4C8D-8C12-222B2875C171}" presName="childTextBox" presStyleLbl="fgAccFollowNode1" presStyleIdx="0" presStyleCnt="6" custFlipHor="1" custScaleX="100616" custScaleY="365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18B47-4993-44CA-91AA-BC4843F7DFC6}" type="pres">
      <dgm:prSet presAssocID="{BC19CAB6-5832-4534-8A92-532A43530BFE}" presName="childTextBox" presStyleLbl="fgAccFollowNode1" presStyleIdx="1" presStyleCnt="6" custScaleY="357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8823E-EE3E-4A59-BA74-B5EB9B322C83}" type="pres">
      <dgm:prSet presAssocID="{89E4D3A6-8E1F-48BB-A41B-2433FAB0C0CC}" presName="sp" presStyleCnt="0"/>
      <dgm:spPr/>
    </dgm:pt>
    <dgm:pt modelId="{1A7D6AE8-3320-4770-95DC-AE9603D54BD8}" type="pres">
      <dgm:prSet presAssocID="{E3EB9AFC-9ECD-4892-A8C7-06D83E304F38}" presName="arrowAndChildren" presStyleCnt="0"/>
      <dgm:spPr/>
    </dgm:pt>
    <dgm:pt modelId="{CE53A1A7-BD9F-4FED-B65D-20893A3B4787}" type="pres">
      <dgm:prSet presAssocID="{E3EB9AFC-9ECD-4892-A8C7-06D83E304F3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CBE5E7E4-0408-49B0-8124-2FE4672DF6D5}" type="pres">
      <dgm:prSet presAssocID="{E3EB9AFC-9ECD-4892-A8C7-06D83E304F38}" presName="arrow" presStyleLbl="node1" presStyleIdx="1" presStyleCnt="2" custScaleY="76343" custLinFactNeighborY="-10984"/>
      <dgm:spPr/>
      <dgm:t>
        <a:bodyPr/>
        <a:lstStyle/>
        <a:p>
          <a:endParaRPr lang="ru-RU"/>
        </a:p>
      </dgm:t>
    </dgm:pt>
    <dgm:pt modelId="{8C94EF9B-5B99-45A4-9A8E-B168A88B80AE}" type="pres">
      <dgm:prSet presAssocID="{E3EB9AFC-9ECD-4892-A8C7-06D83E304F38}" presName="descendantArrow" presStyleCnt="0"/>
      <dgm:spPr/>
    </dgm:pt>
    <dgm:pt modelId="{7BFC4E4E-8847-4E3F-B932-D4CC8CBE7BD9}" type="pres">
      <dgm:prSet presAssocID="{6486C8B4-2774-49D1-AAF0-1F3D61BC0637}" presName="childTextArrow" presStyleLbl="fgAccFollowNode1" presStyleIdx="2" presStyleCnt="6" custScaleY="64222" custLinFactNeighborX="-147" custLinFactNeighborY="5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F0B35-7394-466E-BFD7-741B614995C5}" type="pres">
      <dgm:prSet presAssocID="{0AFC839D-0FF1-4CFA-869A-42C408945778}" presName="childTextArrow" presStyleLbl="fgAccFollowNode1" presStyleIdx="3" presStyleCnt="6" custLinFactNeighborX="340" custLinFactNeighborY="-4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760D7-C52E-4EE2-9BE0-3B356DB2C872}" type="pres">
      <dgm:prSet presAssocID="{33CA30C4-620E-4522-BD47-33B0A62E7D0A}" presName="childTextArrow" presStyleLbl="fgAccFollowNode1" presStyleIdx="4" presStyleCnt="6" custScaleX="101551" custScaleY="93071" custLinFactNeighborX="-56146" custLinFactNeighborY="-16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05BEC-100B-4770-8095-E9F690C19611}" type="pres">
      <dgm:prSet presAssocID="{520435D4-C63C-42F5-A5CE-89C56C9185F9}" presName="childTextArrow" presStyleLbl="fgAccFollowNode1" presStyleIdx="5" presStyleCnt="6" custScaleY="60737" custLinFactNeighborX="9" custLinFactNeighborY="7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523D8D-C8C3-4809-82FC-0A5A0366C27A}" type="presOf" srcId="{E3EB9AFC-9ECD-4892-A8C7-06D83E304F38}" destId="{CE53A1A7-BD9F-4FED-B65D-20893A3B4787}" srcOrd="0" destOrd="0" presId="urn:microsoft.com/office/officeart/2005/8/layout/process4"/>
    <dgm:cxn modelId="{99459AB7-6E4B-4B27-BCD7-6A4312EA2186}" type="presOf" srcId="{BC19CAB6-5832-4534-8A92-532A43530BFE}" destId="{A4718B47-4993-44CA-91AA-BC4843F7DFC6}" srcOrd="0" destOrd="0" presId="urn:microsoft.com/office/officeart/2005/8/layout/process4"/>
    <dgm:cxn modelId="{15CCBEF8-CDB5-4DB1-96D3-8B1F80725F09}" srcId="{4F0EDC1E-6308-4DC6-B051-A559871DEE6E}" destId="{71B6905C-8244-4C8D-8C12-222B2875C171}" srcOrd="0" destOrd="0" parTransId="{4242F0C6-4DED-48FA-89C1-C4A1E139FAAF}" sibTransId="{BBD8E1E4-8901-4BF0-B1C4-37C6DBC63CE4}"/>
    <dgm:cxn modelId="{5E235CC0-2857-4FCD-BCD3-78C32F9E5DD1}" srcId="{E3EB9AFC-9ECD-4892-A8C7-06D83E304F38}" destId="{33CA30C4-620E-4522-BD47-33B0A62E7D0A}" srcOrd="2" destOrd="0" parTransId="{914E7DEB-2FD4-4AD9-A81A-80E2DAE423C3}" sibTransId="{0E2016E6-EDB2-4751-B4BA-01BC87C89DD8}"/>
    <dgm:cxn modelId="{CCECED07-13C2-4556-9400-FB576D14FA4E}" srcId="{E3EB9AFC-9ECD-4892-A8C7-06D83E304F38}" destId="{0AFC839D-0FF1-4CFA-869A-42C408945778}" srcOrd="1" destOrd="0" parTransId="{D472BFB2-F1D7-45F7-ADDD-81E7FDD39913}" sibTransId="{BCC0EB4C-B1F5-40D9-AA44-5DEC26AF6FCB}"/>
    <dgm:cxn modelId="{3B92753F-D083-4A59-B47B-24643FF808F0}" type="presOf" srcId="{F69DD442-B279-4836-B5C2-EFEC3E0CDF5B}" destId="{64EB52A4-3F6A-47F3-942B-FC8E49DEDBE4}" srcOrd="0" destOrd="0" presId="urn:microsoft.com/office/officeart/2005/8/layout/process4"/>
    <dgm:cxn modelId="{603CDB2B-F258-4BDF-BF1B-74623914327D}" srcId="{E3EB9AFC-9ECD-4892-A8C7-06D83E304F38}" destId="{520435D4-C63C-42F5-A5CE-89C56C9185F9}" srcOrd="3" destOrd="0" parTransId="{0A9F10BE-8050-4C13-9C57-32E28E2E97C1}" sibTransId="{E7292807-59DF-4B06-8FFA-FCCBEA783EA0}"/>
    <dgm:cxn modelId="{05BC3FE1-2C09-4B41-A355-508977228189}" srcId="{F69DD442-B279-4836-B5C2-EFEC3E0CDF5B}" destId="{E3EB9AFC-9ECD-4892-A8C7-06D83E304F38}" srcOrd="0" destOrd="0" parTransId="{27F7CAED-BF2E-4618-8294-51295A818788}" sibTransId="{89E4D3A6-8E1F-48BB-A41B-2433FAB0C0CC}"/>
    <dgm:cxn modelId="{8233C88D-C81D-4D34-BF7B-666B0AF4C373}" srcId="{4F0EDC1E-6308-4DC6-B051-A559871DEE6E}" destId="{BC19CAB6-5832-4534-8A92-532A43530BFE}" srcOrd="1" destOrd="0" parTransId="{54EE052E-F0D4-4D72-B8B6-DAD62EDE555C}" sibTransId="{E1216BCF-CB41-4643-965A-1ED4BF35C09E}"/>
    <dgm:cxn modelId="{CF04FFC0-15B3-4B16-82DC-21841D6F40EC}" type="presOf" srcId="{33CA30C4-620E-4522-BD47-33B0A62E7D0A}" destId="{A05760D7-C52E-4EE2-9BE0-3B356DB2C872}" srcOrd="0" destOrd="0" presId="urn:microsoft.com/office/officeart/2005/8/layout/process4"/>
    <dgm:cxn modelId="{FF6DA7DE-1ACD-470D-9740-8C2FE1CEFE72}" srcId="{E3EB9AFC-9ECD-4892-A8C7-06D83E304F38}" destId="{6486C8B4-2774-49D1-AAF0-1F3D61BC0637}" srcOrd="0" destOrd="0" parTransId="{8EE1084A-E7F4-455A-827E-31AC3520D900}" sibTransId="{5632CC13-CB85-47BA-8B8F-4B9FEE94A6EF}"/>
    <dgm:cxn modelId="{A42724C2-42C8-4B5B-9E53-83C80F3F239C}" type="presOf" srcId="{4F0EDC1E-6308-4DC6-B051-A559871DEE6E}" destId="{5330CFF6-9D12-445D-BD79-5916EED0F49F}" srcOrd="0" destOrd="0" presId="urn:microsoft.com/office/officeart/2005/8/layout/process4"/>
    <dgm:cxn modelId="{CFFBA565-A1C0-461D-933A-ADC65E528822}" srcId="{F69DD442-B279-4836-B5C2-EFEC3E0CDF5B}" destId="{4F0EDC1E-6308-4DC6-B051-A559871DEE6E}" srcOrd="1" destOrd="0" parTransId="{1470C908-7561-48B4-A4B7-4B3AD5BBC011}" sibTransId="{53EAD7C1-5996-4DBA-B186-B05F8A6C4016}"/>
    <dgm:cxn modelId="{DAD21CE5-B617-4481-9F21-1449A1E5E999}" type="presOf" srcId="{6486C8B4-2774-49D1-AAF0-1F3D61BC0637}" destId="{7BFC4E4E-8847-4E3F-B932-D4CC8CBE7BD9}" srcOrd="0" destOrd="0" presId="urn:microsoft.com/office/officeart/2005/8/layout/process4"/>
    <dgm:cxn modelId="{2A1BB81A-BCA6-4590-A574-1EF54C3BD95B}" type="presOf" srcId="{E3EB9AFC-9ECD-4892-A8C7-06D83E304F38}" destId="{CBE5E7E4-0408-49B0-8124-2FE4672DF6D5}" srcOrd="1" destOrd="0" presId="urn:microsoft.com/office/officeart/2005/8/layout/process4"/>
    <dgm:cxn modelId="{8F2D525A-B681-4FF0-832B-EB6D888B628B}" type="presOf" srcId="{4F0EDC1E-6308-4DC6-B051-A559871DEE6E}" destId="{E410180A-39AC-4368-81B3-9EB2E9DEE784}" srcOrd="1" destOrd="0" presId="urn:microsoft.com/office/officeart/2005/8/layout/process4"/>
    <dgm:cxn modelId="{36D65C12-B986-46C1-B875-827917A3B700}" type="presOf" srcId="{71B6905C-8244-4C8D-8C12-222B2875C171}" destId="{E1C6D61B-74D9-4652-8A13-6EE3A5FD5547}" srcOrd="0" destOrd="0" presId="urn:microsoft.com/office/officeart/2005/8/layout/process4"/>
    <dgm:cxn modelId="{EC2C1B26-44DF-46A1-BCCD-D1087578AC7B}" type="presOf" srcId="{520435D4-C63C-42F5-A5CE-89C56C9185F9}" destId="{CFF05BEC-100B-4770-8095-E9F690C19611}" srcOrd="0" destOrd="0" presId="urn:microsoft.com/office/officeart/2005/8/layout/process4"/>
    <dgm:cxn modelId="{2C18F471-BB94-4883-8896-C1F790C994AA}" type="presOf" srcId="{0AFC839D-0FF1-4CFA-869A-42C408945778}" destId="{1B1F0B35-7394-466E-BFD7-741B614995C5}" srcOrd="0" destOrd="0" presId="urn:microsoft.com/office/officeart/2005/8/layout/process4"/>
    <dgm:cxn modelId="{6BCBC0BF-7DFA-4F21-9712-38988E5CA688}" type="presParOf" srcId="{64EB52A4-3F6A-47F3-942B-FC8E49DEDBE4}" destId="{92C2CAF5-285B-4CCE-841A-9D704CD73F2E}" srcOrd="0" destOrd="0" presId="urn:microsoft.com/office/officeart/2005/8/layout/process4"/>
    <dgm:cxn modelId="{F430A525-DB11-4A7B-87CA-28117CBD1891}" type="presParOf" srcId="{92C2CAF5-285B-4CCE-841A-9D704CD73F2E}" destId="{5330CFF6-9D12-445D-BD79-5916EED0F49F}" srcOrd="0" destOrd="0" presId="urn:microsoft.com/office/officeart/2005/8/layout/process4"/>
    <dgm:cxn modelId="{A59324A9-8114-44B6-BF6C-E86AB217A450}" type="presParOf" srcId="{92C2CAF5-285B-4CCE-841A-9D704CD73F2E}" destId="{E410180A-39AC-4368-81B3-9EB2E9DEE784}" srcOrd="1" destOrd="0" presId="urn:microsoft.com/office/officeart/2005/8/layout/process4"/>
    <dgm:cxn modelId="{EFCA58BC-57A0-42D1-982B-9A694EEEAAA9}" type="presParOf" srcId="{92C2CAF5-285B-4CCE-841A-9D704CD73F2E}" destId="{8A8ED2EB-1DC2-4734-8AC2-0521AD704225}" srcOrd="2" destOrd="0" presId="urn:microsoft.com/office/officeart/2005/8/layout/process4"/>
    <dgm:cxn modelId="{0F43CC1C-B358-4AFC-AC46-4CC57D97F4AF}" type="presParOf" srcId="{8A8ED2EB-1DC2-4734-8AC2-0521AD704225}" destId="{E1C6D61B-74D9-4652-8A13-6EE3A5FD5547}" srcOrd="0" destOrd="0" presId="urn:microsoft.com/office/officeart/2005/8/layout/process4"/>
    <dgm:cxn modelId="{AC4E790E-A550-4EB2-B675-1FDC31AB295A}" type="presParOf" srcId="{8A8ED2EB-1DC2-4734-8AC2-0521AD704225}" destId="{A4718B47-4993-44CA-91AA-BC4843F7DFC6}" srcOrd="1" destOrd="0" presId="urn:microsoft.com/office/officeart/2005/8/layout/process4"/>
    <dgm:cxn modelId="{20CDAA34-40E8-41D7-B298-33F2430DC3BA}" type="presParOf" srcId="{64EB52A4-3F6A-47F3-942B-FC8E49DEDBE4}" destId="{B1E8823E-EE3E-4A59-BA74-B5EB9B322C83}" srcOrd="1" destOrd="0" presId="urn:microsoft.com/office/officeart/2005/8/layout/process4"/>
    <dgm:cxn modelId="{843DF08F-BA82-45F7-9278-7BF2CAF8E2F2}" type="presParOf" srcId="{64EB52A4-3F6A-47F3-942B-FC8E49DEDBE4}" destId="{1A7D6AE8-3320-4770-95DC-AE9603D54BD8}" srcOrd="2" destOrd="0" presId="urn:microsoft.com/office/officeart/2005/8/layout/process4"/>
    <dgm:cxn modelId="{9A5EDC6A-AB93-49BC-B127-81EBBAA37BE6}" type="presParOf" srcId="{1A7D6AE8-3320-4770-95DC-AE9603D54BD8}" destId="{CE53A1A7-BD9F-4FED-B65D-20893A3B4787}" srcOrd="0" destOrd="0" presId="urn:microsoft.com/office/officeart/2005/8/layout/process4"/>
    <dgm:cxn modelId="{D7583E68-0A3A-457A-B52D-B2656C114E71}" type="presParOf" srcId="{1A7D6AE8-3320-4770-95DC-AE9603D54BD8}" destId="{CBE5E7E4-0408-49B0-8124-2FE4672DF6D5}" srcOrd="1" destOrd="0" presId="urn:microsoft.com/office/officeart/2005/8/layout/process4"/>
    <dgm:cxn modelId="{F3128CDF-AA2D-4EAD-85E3-24F1B0D041A5}" type="presParOf" srcId="{1A7D6AE8-3320-4770-95DC-AE9603D54BD8}" destId="{8C94EF9B-5B99-45A4-9A8E-B168A88B80AE}" srcOrd="2" destOrd="0" presId="urn:microsoft.com/office/officeart/2005/8/layout/process4"/>
    <dgm:cxn modelId="{33088FE8-C744-491D-A63A-9A1C9388E610}" type="presParOf" srcId="{8C94EF9B-5B99-45A4-9A8E-B168A88B80AE}" destId="{7BFC4E4E-8847-4E3F-B932-D4CC8CBE7BD9}" srcOrd="0" destOrd="0" presId="urn:microsoft.com/office/officeart/2005/8/layout/process4"/>
    <dgm:cxn modelId="{DE2EEC0F-E419-47CC-BB42-0D1DD802AF20}" type="presParOf" srcId="{8C94EF9B-5B99-45A4-9A8E-B168A88B80AE}" destId="{1B1F0B35-7394-466E-BFD7-741B614995C5}" srcOrd="1" destOrd="0" presId="urn:microsoft.com/office/officeart/2005/8/layout/process4"/>
    <dgm:cxn modelId="{AA84D34A-2E63-4987-B260-EAAB33E6D2E9}" type="presParOf" srcId="{8C94EF9B-5B99-45A4-9A8E-B168A88B80AE}" destId="{A05760D7-C52E-4EE2-9BE0-3B356DB2C872}" srcOrd="2" destOrd="0" presId="urn:microsoft.com/office/officeart/2005/8/layout/process4"/>
    <dgm:cxn modelId="{FCDCDE1B-CF6D-47E4-8955-9DBDBCA16030}" type="presParOf" srcId="{8C94EF9B-5B99-45A4-9A8E-B168A88B80AE}" destId="{CFF05BEC-100B-4770-8095-E9F690C1961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2C7397-596E-4B10-9EA0-6015F7731703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8BD34A1A-0A09-4496-B58E-80B60AAD5B0D}">
      <dgm:prSet/>
      <dgm:spPr/>
      <dgm:t>
        <a:bodyPr/>
        <a:lstStyle/>
        <a:p>
          <a:r>
            <a:rPr lang="ru-RU" dirty="0" smtClean="0"/>
            <a:t>Непродуманные для жизни решения</a:t>
          </a:r>
          <a:endParaRPr lang="ru-RU" dirty="0"/>
        </a:p>
      </dgm:t>
    </dgm:pt>
    <dgm:pt modelId="{49251437-EE8B-4CE6-906E-3D43F846AC60}" type="parTrans" cxnId="{DE4FDDA8-186F-45A1-B048-078811955E43}">
      <dgm:prSet/>
      <dgm:spPr/>
      <dgm:t>
        <a:bodyPr/>
        <a:lstStyle/>
        <a:p>
          <a:endParaRPr lang="ru-RU"/>
        </a:p>
      </dgm:t>
    </dgm:pt>
    <dgm:pt modelId="{DE56BB5C-08A4-4DCE-9343-855130AC85CD}" type="sibTrans" cxnId="{DE4FDDA8-186F-45A1-B048-078811955E43}">
      <dgm:prSet/>
      <dgm:spPr/>
      <dgm:t>
        <a:bodyPr/>
        <a:lstStyle/>
        <a:p>
          <a:endParaRPr lang="ru-RU"/>
        </a:p>
      </dgm:t>
    </dgm:pt>
    <dgm:pt modelId="{994A7585-E9A5-46A8-AFEF-814BBF944724}">
      <dgm:prSet/>
      <dgm:spPr/>
      <dgm:t>
        <a:bodyPr/>
        <a:lstStyle/>
        <a:p>
          <a:r>
            <a:rPr lang="ru-RU" smtClean="0"/>
            <a:t>Гибель деревни хозяйства, семьи</a:t>
          </a:r>
          <a:endParaRPr lang="ru-RU" dirty="0"/>
        </a:p>
      </dgm:t>
    </dgm:pt>
    <dgm:pt modelId="{3EC973D6-C21C-449B-88C4-AA3FADFAC58F}" type="parTrans" cxnId="{F7949C38-FDF4-446D-BB4D-2F9A7E8356BC}">
      <dgm:prSet/>
      <dgm:spPr/>
      <dgm:t>
        <a:bodyPr/>
        <a:lstStyle/>
        <a:p>
          <a:endParaRPr lang="ru-RU"/>
        </a:p>
      </dgm:t>
    </dgm:pt>
    <dgm:pt modelId="{FD366895-1FE6-44B1-A451-D38D8DB74B6F}" type="sibTrans" cxnId="{F7949C38-FDF4-446D-BB4D-2F9A7E8356BC}">
      <dgm:prSet/>
      <dgm:spPr/>
      <dgm:t>
        <a:bodyPr/>
        <a:lstStyle/>
        <a:p>
          <a:endParaRPr lang="ru-RU"/>
        </a:p>
      </dgm:t>
    </dgm:pt>
    <dgm:pt modelId="{DCE30A84-B9AE-4777-B32D-153DEF7260EB}">
      <dgm:prSet/>
      <dgm:spPr/>
      <dgm:t>
        <a:bodyPr/>
        <a:lstStyle/>
        <a:p>
          <a:r>
            <a:rPr lang="ru-RU" smtClean="0"/>
            <a:t>Потеря нравственных устоев</a:t>
          </a:r>
          <a:endParaRPr lang="ru-RU" dirty="0"/>
        </a:p>
      </dgm:t>
    </dgm:pt>
    <dgm:pt modelId="{53DF1651-1269-4519-9375-6628A2A9A8B3}" type="parTrans" cxnId="{4C5565BB-1D30-4891-9245-03B0EFAFB3CD}">
      <dgm:prSet/>
      <dgm:spPr/>
      <dgm:t>
        <a:bodyPr/>
        <a:lstStyle/>
        <a:p>
          <a:endParaRPr lang="ru-RU"/>
        </a:p>
      </dgm:t>
    </dgm:pt>
    <dgm:pt modelId="{980BBF22-F88C-4966-B0E6-BD50268AD782}" type="sibTrans" cxnId="{4C5565BB-1D30-4891-9245-03B0EFAFB3CD}">
      <dgm:prSet/>
      <dgm:spPr/>
      <dgm:t>
        <a:bodyPr/>
        <a:lstStyle/>
        <a:p>
          <a:endParaRPr lang="ru-RU"/>
        </a:p>
      </dgm:t>
    </dgm:pt>
    <dgm:pt modelId="{086275CB-0B66-4657-9BB1-34D3F26D1DD1}">
      <dgm:prSet/>
      <dgm:spPr/>
      <dgm:t>
        <a:bodyPr/>
        <a:lstStyle/>
        <a:p>
          <a:r>
            <a:rPr lang="ru-RU" smtClean="0"/>
            <a:t>Разрушение основ жизни</a:t>
          </a:r>
          <a:endParaRPr lang="ru-RU" dirty="0"/>
        </a:p>
      </dgm:t>
    </dgm:pt>
    <dgm:pt modelId="{F90FCADA-3BDD-44F9-BEC4-1C257A1BB88F}" type="parTrans" cxnId="{BF4FC618-13B7-480D-8148-66840F789555}">
      <dgm:prSet/>
      <dgm:spPr/>
      <dgm:t>
        <a:bodyPr/>
        <a:lstStyle/>
        <a:p>
          <a:endParaRPr lang="ru-RU"/>
        </a:p>
      </dgm:t>
    </dgm:pt>
    <dgm:pt modelId="{3CE1B09D-BDDA-4E60-A511-C3BB52FA1AD3}" type="sibTrans" cxnId="{BF4FC618-13B7-480D-8148-66840F789555}">
      <dgm:prSet/>
      <dgm:spPr/>
      <dgm:t>
        <a:bodyPr/>
        <a:lstStyle/>
        <a:p>
          <a:endParaRPr lang="ru-RU"/>
        </a:p>
      </dgm:t>
    </dgm:pt>
    <dgm:pt modelId="{BD883D71-F4B9-4655-8F01-723B4E405BE4}" type="pres">
      <dgm:prSet presAssocID="{182C7397-596E-4B10-9EA0-6015F7731703}" presName="CompostProcess" presStyleCnt="0">
        <dgm:presLayoutVars>
          <dgm:dir/>
          <dgm:resizeHandles val="exact"/>
        </dgm:presLayoutVars>
      </dgm:prSet>
      <dgm:spPr/>
    </dgm:pt>
    <dgm:pt modelId="{78332DFF-7DC4-4945-B16D-DCBF82DC5730}" type="pres">
      <dgm:prSet presAssocID="{182C7397-596E-4B10-9EA0-6015F7731703}" presName="arrow" presStyleLbl="bgShp" presStyleIdx="0" presStyleCnt="1"/>
      <dgm:spPr/>
    </dgm:pt>
    <dgm:pt modelId="{C93758FA-5431-480D-92E9-9EA5FE954B73}" type="pres">
      <dgm:prSet presAssocID="{182C7397-596E-4B10-9EA0-6015F7731703}" presName="linearProcess" presStyleCnt="0"/>
      <dgm:spPr/>
    </dgm:pt>
    <dgm:pt modelId="{910F34C7-80C5-4FC8-A8E1-69693C59869A}" type="pres">
      <dgm:prSet presAssocID="{8BD34A1A-0A09-4496-B58E-80B60AAD5B0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03C5B-1E4B-47CD-8D16-52DD60838BF9}" type="pres">
      <dgm:prSet presAssocID="{DE56BB5C-08A4-4DCE-9343-855130AC85CD}" presName="sibTrans" presStyleCnt="0"/>
      <dgm:spPr/>
    </dgm:pt>
    <dgm:pt modelId="{175D5566-62FB-4012-9E0B-857284AA36B0}" type="pres">
      <dgm:prSet presAssocID="{994A7585-E9A5-46A8-AFEF-814BBF944724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7C1AE-D9F6-421D-BB6D-604AAD46DA91}" type="pres">
      <dgm:prSet presAssocID="{FD366895-1FE6-44B1-A451-D38D8DB74B6F}" presName="sibTrans" presStyleCnt="0"/>
      <dgm:spPr/>
    </dgm:pt>
    <dgm:pt modelId="{2CFCCC40-4D49-4BE2-BDF2-D70A9929D6F5}" type="pres">
      <dgm:prSet presAssocID="{DCE30A84-B9AE-4777-B32D-153DEF7260E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38B25-6B54-4ABA-93A9-9DAA4205C629}" type="pres">
      <dgm:prSet presAssocID="{980BBF22-F88C-4966-B0E6-BD50268AD782}" presName="sibTrans" presStyleCnt="0"/>
      <dgm:spPr/>
    </dgm:pt>
    <dgm:pt modelId="{9375CFF5-205D-42B0-903E-85C9E76A5524}" type="pres">
      <dgm:prSet presAssocID="{086275CB-0B66-4657-9BB1-34D3F26D1DD1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A7817E-E2CA-4107-AA30-C3B59D677668}" type="presOf" srcId="{8BD34A1A-0A09-4496-B58E-80B60AAD5B0D}" destId="{910F34C7-80C5-4FC8-A8E1-69693C59869A}" srcOrd="0" destOrd="0" presId="urn:microsoft.com/office/officeart/2005/8/layout/hProcess9"/>
    <dgm:cxn modelId="{BF4FC618-13B7-480D-8148-66840F789555}" srcId="{182C7397-596E-4B10-9EA0-6015F7731703}" destId="{086275CB-0B66-4657-9BB1-34D3F26D1DD1}" srcOrd="3" destOrd="0" parTransId="{F90FCADA-3BDD-44F9-BEC4-1C257A1BB88F}" sibTransId="{3CE1B09D-BDDA-4E60-A511-C3BB52FA1AD3}"/>
    <dgm:cxn modelId="{A033354E-6D9E-47B9-AD0C-1FC2A2BC6909}" type="presOf" srcId="{994A7585-E9A5-46A8-AFEF-814BBF944724}" destId="{175D5566-62FB-4012-9E0B-857284AA36B0}" srcOrd="0" destOrd="0" presId="urn:microsoft.com/office/officeart/2005/8/layout/hProcess9"/>
    <dgm:cxn modelId="{140785B1-578B-4988-B0B7-036A026702B0}" type="presOf" srcId="{182C7397-596E-4B10-9EA0-6015F7731703}" destId="{BD883D71-F4B9-4655-8F01-723B4E405BE4}" srcOrd="0" destOrd="0" presId="urn:microsoft.com/office/officeart/2005/8/layout/hProcess9"/>
    <dgm:cxn modelId="{F935D33E-63BD-40D4-93B0-09D87E115567}" type="presOf" srcId="{DCE30A84-B9AE-4777-B32D-153DEF7260EB}" destId="{2CFCCC40-4D49-4BE2-BDF2-D70A9929D6F5}" srcOrd="0" destOrd="0" presId="urn:microsoft.com/office/officeart/2005/8/layout/hProcess9"/>
    <dgm:cxn modelId="{DE4FDDA8-186F-45A1-B048-078811955E43}" srcId="{182C7397-596E-4B10-9EA0-6015F7731703}" destId="{8BD34A1A-0A09-4496-B58E-80B60AAD5B0D}" srcOrd="0" destOrd="0" parTransId="{49251437-EE8B-4CE6-906E-3D43F846AC60}" sibTransId="{DE56BB5C-08A4-4DCE-9343-855130AC85CD}"/>
    <dgm:cxn modelId="{F7949C38-FDF4-446D-BB4D-2F9A7E8356BC}" srcId="{182C7397-596E-4B10-9EA0-6015F7731703}" destId="{994A7585-E9A5-46A8-AFEF-814BBF944724}" srcOrd="1" destOrd="0" parTransId="{3EC973D6-C21C-449B-88C4-AA3FADFAC58F}" sibTransId="{FD366895-1FE6-44B1-A451-D38D8DB74B6F}"/>
    <dgm:cxn modelId="{39340683-7B2D-486D-B970-678C02602D89}" type="presOf" srcId="{086275CB-0B66-4657-9BB1-34D3F26D1DD1}" destId="{9375CFF5-205D-42B0-903E-85C9E76A5524}" srcOrd="0" destOrd="0" presId="urn:microsoft.com/office/officeart/2005/8/layout/hProcess9"/>
    <dgm:cxn modelId="{4C5565BB-1D30-4891-9245-03B0EFAFB3CD}" srcId="{182C7397-596E-4B10-9EA0-6015F7731703}" destId="{DCE30A84-B9AE-4777-B32D-153DEF7260EB}" srcOrd="2" destOrd="0" parTransId="{53DF1651-1269-4519-9375-6628A2A9A8B3}" sibTransId="{980BBF22-F88C-4966-B0E6-BD50268AD782}"/>
    <dgm:cxn modelId="{430CA4A4-9E8D-405A-BD91-CAF03514C930}" type="presParOf" srcId="{BD883D71-F4B9-4655-8F01-723B4E405BE4}" destId="{78332DFF-7DC4-4945-B16D-DCBF82DC5730}" srcOrd="0" destOrd="0" presId="urn:microsoft.com/office/officeart/2005/8/layout/hProcess9"/>
    <dgm:cxn modelId="{D9DC59F4-B28C-4A66-B41E-5DAF65852FC3}" type="presParOf" srcId="{BD883D71-F4B9-4655-8F01-723B4E405BE4}" destId="{C93758FA-5431-480D-92E9-9EA5FE954B73}" srcOrd="1" destOrd="0" presId="urn:microsoft.com/office/officeart/2005/8/layout/hProcess9"/>
    <dgm:cxn modelId="{392C13B2-CF5E-49DD-A2D3-C5341B19C49B}" type="presParOf" srcId="{C93758FA-5431-480D-92E9-9EA5FE954B73}" destId="{910F34C7-80C5-4FC8-A8E1-69693C59869A}" srcOrd="0" destOrd="0" presId="urn:microsoft.com/office/officeart/2005/8/layout/hProcess9"/>
    <dgm:cxn modelId="{E8934F29-68BB-41CC-AFFC-ACF35963D3A9}" type="presParOf" srcId="{C93758FA-5431-480D-92E9-9EA5FE954B73}" destId="{EE803C5B-1E4B-47CD-8D16-52DD60838BF9}" srcOrd="1" destOrd="0" presId="urn:microsoft.com/office/officeart/2005/8/layout/hProcess9"/>
    <dgm:cxn modelId="{41BF8699-0066-4414-AA43-E97A4CDBFD13}" type="presParOf" srcId="{C93758FA-5431-480D-92E9-9EA5FE954B73}" destId="{175D5566-62FB-4012-9E0B-857284AA36B0}" srcOrd="2" destOrd="0" presId="urn:microsoft.com/office/officeart/2005/8/layout/hProcess9"/>
    <dgm:cxn modelId="{40628639-478A-44ED-BE9D-B59EDBBDAC05}" type="presParOf" srcId="{C93758FA-5431-480D-92E9-9EA5FE954B73}" destId="{7017C1AE-D9F6-421D-BB6D-604AAD46DA91}" srcOrd="3" destOrd="0" presId="urn:microsoft.com/office/officeart/2005/8/layout/hProcess9"/>
    <dgm:cxn modelId="{C71EE062-EAE2-45AE-80B0-9C52A7CB2D8F}" type="presParOf" srcId="{C93758FA-5431-480D-92E9-9EA5FE954B73}" destId="{2CFCCC40-4D49-4BE2-BDF2-D70A9929D6F5}" srcOrd="4" destOrd="0" presId="urn:microsoft.com/office/officeart/2005/8/layout/hProcess9"/>
    <dgm:cxn modelId="{C5F70347-D628-415C-B379-09187972DB73}" type="presParOf" srcId="{C93758FA-5431-480D-92E9-9EA5FE954B73}" destId="{54438B25-6B54-4ABA-93A9-9DAA4205C629}" srcOrd="5" destOrd="0" presId="urn:microsoft.com/office/officeart/2005/8/layout/hProcess9"/>
    <dgm:cxn modelId="{4A52A153-70D3-4BC8-8651-EC2B2167BA7C}" type="presParOf" srcId="{C93758FA-5431-480D-92E9-9EA5FE954B73}" destId="{9375CFF5-205D-42B0-903E-85C9E76A552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8A9492-F165-4760-9F45-187BBF0A1EC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134C6D-F731-4856-8501-892F9AC0474B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Распутин тревожится не только за судьбу сибирской деревни, но и за судьбу всей страны, всего народа, беспокоится об утрате нравственных ценностей, традиций, памяти. Герои порой ощущают бессмысленность существования: "К чему искать какую-то особую, вышнюю правду и службу, когда вся правда в том, что проку от тебя нет сейчас </a:t>
          </a:r>
          <a:r>
            <a:rPr lang="ru-RU" dirty="0" err="1" smtClean="0"/>
            <a:t>ине</a:t>
          </a:r>
          <a:r>
            <a:rPr lang="ru-RU" dirty="0" smtClean="0"/>
            <a:t> будет потом...". Но надежда все же преобладает: "Жизнь на то она и жизнь, чтобы продолжаться, она все перенесет и примется везде, хоть и на голом камне и в зыбкой трясине..." </a:t>
          </a:r>
          <a:endParaRPr lang="ru-RU" dirty="0"/>
        </a:p>
      </dgm:t>
    </dgm:pt>
    <dgm:pt modelId="{E4AC08A9-E5A0-452D-97E5-ED86E79EA934}" type="parTrans" cxnId="{8076B5B4-AEDE-420B-AE9C-A66B817ED4FC}">
      <dgm:prSet/>
      <dgm:spPr/>
      <dgm:t>
        <a:bodyPr/>
        <a:lstStyle/>
        <a:p>
          <a:endParaRPr lang="ru-RU"/>
        </a:p>
      </dgm:t>
    </dgm:pt>
    <dgm:pt modelId="{0375E7E3-9FFC-4DB6-9E36-6C9272559F62}" type="sibTrans" cxnId="{8076B5B4-AEDE-420B-AE9C-A66B817ED4FC}">
      <dgm:prSet/>
      <dgm:spPr/>
      <dgm:t>
        <a:bodyPr/>
        <a:lstStyle/>
        <a:p>
          <a:endParaRPr lang="ru-RU"/>
        </a:p>
      </dgm:t>
    </dgm:pt>
    <dgm:pt modelId="{B1A7A261-56D9-434B-9450-2E2DDE257304}" type="pres">
      <dgm:prSet presAssocID="{338A9492-F165-4760-9F45-187BBF0A1EC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C41716-AA59-490E-8122-0440FB17D3B9}" type="pres">
      <dgm:prSet presAssocID="{338A9492-F165-4760-9F45-187BBF0A1ECD}" presName="cycle" presStyleCnt="0"/>
      <dgm:spPr/>
    </dgm:pt>
    <dgm:pt modelId="{F8E6306C-9AE8-4C8F-AF8A-FC60481600EF}" type="pres">
      <dgm:prSet presAssocID="{338A9492-F165-4760-9F45-187BBF0A1ECD}" presName="centerShape" presStyleCnt="0"/>
      <dgm:spPr/>
    </dgm:pt>
    <dgm:pt modelId="{463A4CA8-4295-489B-827D-69103391AC37}" type="pres">
      <dgm:prSet presAssocID="{338A9492-F165-4760-9F45-187BBF0A1ECD}" presName="connSite" presStyleLbl="node1" presStyleIdx="0" presStyleCnt="2"/>
      <dgm:spPr/>
    </dgm:pt>
    <dgm:pt modelId="{2EFEE6A1-51C9-45D6-80D5-0FBEB7AF2FF1}" type="pres">
      <dgm:prSet presAssocID="{338A9492-F165-4760-9F45-187BBF0A1ECD}" presName="visible" presStyleLbl="node1" presStyleIdx="0" presStyleCnt="2" custScaleX="152693" custScaleY="186951" custLinFactNeighborX="81286" custLinFactNeighborY="2225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EA1DC5A-517E-4F42-AC7D-D6132A2A30E7}" type="pres">
      <dgm:prSet presAssocID="{E4AC08A9-E5A0-452D-97E5-ED86E79EA934}" presName="Name25" presStyleLbl="parChTrans1D1" presStyleIdx="0" presStyleCnt="1"/>
      <dgm:spPr/>
      <dgm:t>
        <a:bodyPr/>
        <a:lstStyle/>
        <a:p>
          <a:endParaRPr lang="ru-RU"/>
        </a:p>
      </dgm:t>
    </dgm:pt>
    <dgm:pt modelId="{F24262A3-6E6F-42BE-B19A-776C92B77AF2}" type="pres">
      <dgm:prSet presAssocID="{06134C6D-F731-4856-8501-892F9AC0474B}" presName="node" presStyleCnt="0"/>
      <dgm:spPr/>
    </dgm:pt>
    <dgm:pt modelId="{E2FCBC5C-074B-41B7-BBFD-8E4723431B79}" type="pres">
      <dgm:prSet presAssocID="{06134C6D-F731-4856-8501-892F9AC0474B}" presName="parentNode" presStyleLbl="node1" presStyleIdx="1" presStyleCnt="2" custScaleX="406794" custScaleY="371572" custLinFactX="53392" custLinFactNeighborX="100000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10EB9-F1DA-4F42-B8C7-EECEC6CEC024}" type="pres">
      <dgm:prSet presAssocID="{06134C6D-F731-4856-8501-892F9AC0474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D54A40E-CF78-407A-89AC-A7C0BA1B59E3}" type="presOf" srcId="{338A9492-F165-4760-9F45-187BBF0A1ECD}" destId="{B1A7A261-56D9-434B-9450-2E2DDE257304}" srcOrd="0" destOrd="0" presId="urn:microsoft.com/office/officeart/2005/8/layout/radial2"/>
    <dgm:cxn modelId="{4C634271-2DD7-451A-A75E-EE2EC1AE7982}" type="presOf" srcId="{E4AC08A9-E5A0-452D-97E5-ED86E79EA934}" destId="{4EA1DC5A-517E-4F42-AC7D-D6132A2A30E7}" srcOrd="0" destOrd="0" presId="urn:microsoft.com/office/officeart/2005/8/layout/radial2"/>
    <dgm:cxn modelId="{8076B5B4-AEDE-420B-AE9C-A66B817ED4FC}" srcId="{338A9492-F165-4760-9F45-187BBF0A1ECD}" destId="{06134C6D-F731-4856-8501-892F9AC0474B}" srcOrd="0" destOrd="0" parTransId="{E4AC08A9-E5A0-452D-97E5-ED86E79EA934}" sibTransId="{0375E7E3-9FFC-4DB6-9E36-6C9272559F62}"/>
    <dgm:cxn modelId="{E250C6F0-29C8-410D-A52D-4C1A0B8F47F1}" type="presOf" srcId="{06134C6D-F731-4856-8501-892F9AC0474B}" destId="{E2FCBC5C-074B-41B7-BBFD-8E4723431B79}" srcOrd="0" destOrd="0" presId="urn:microsoft.com/office/officeart/2005/8/layout/radial2"/>
    <dgm:cxn modelId="{0DFE6648-9916-455A-94EC-E3E08AF35B60}" type="presParOf" srcId="{B1A7A261-56D9-434B-9450-2E2DDE257304}" destId="{A2C41716-AA59-490E-8122-0440FB17D3B9}" srcOrd="0" destOrd="0" presId="urn:microsoft.com/office/officeart/2005/8/layout/radial2"/>
    <dgm:cxn modelId="{AE795C4F-8775-4EA2-B57C-6F0E55147B31}" type="presParOf" srcId="{A2C41716-AA59-490E-8122-0440FB17D3B9}" destId="{F8E6306C-9AE8-4C8F-AF8A-FC60481600EF}" srcOrd="0" destOrd="0" presId="urn:microsoft.com/office/officeart/2005/8/layout/radial2"/>
    <dgm:cxn modelId="{49186D4B-1C25-4F23-9289-AABBE2BB5E9A}" type="presParOf" srcId="{F8E6306C-9AE8-4C8F-AF8A-FC60481600EF}" destId="{463A4CA8-4295-489B-827D-69103391AC37}" srcOrd="0" destOrd="0" presId="urn:microsoft.com/office/officeart/2005/8/layout/radial2"/>
    <dgm:cxn modelId="{2463AF38-D347-4BCF-9795-0603D37D05E9}" type="presParOf" srcId="{F8E6306C-9AE8-4C8F-AF8A-FC60481600EF}" destId="{2EFEE6A1-51C9-45D6-80D5-0FBEB7AF2FF1}" srcOrd="1" destOrd="0" presId="urn:microsoft.com/office/officeart/2005/8/layout/radial2"/>
    <dgm:cxn modelId="{C6B0B830-34B0-4A3C-88FE-8FE84B85D6CB}" type="presParOf" srcId="{A2C41716-AA59-490E-8122-0440FB17D3B9}" destId="{4EA1DC5A-517E-4F42-AC7D-D6132A2A30E7}" srcOrd="1" destOrd="0" presId="urn:microsoft.com/office/officeart/2005/8/layout/radial2"/>
    <dgm:cxn modelId="{74C343FC-02B7-4186-A5E0-E3BCA328B842}" type="presParOf" srcId="{A2C41716-AA59-490E-8122-0440FB17D3B9}" destId="{F24262A3-6E6F-42BE-B19A-776C92B77AF2}" srcOrd="2" destOrd="0" presId="urn:microsoft.com/office/officeart/2005/8/layout/radial2"/>
    <dgm:cxn modelId="{53A45B22-D378-46C5-B3D1-EB8A9E36E07B}" type="presParOf" srcId="{F24262A3-6E6F-42BE-B19A-776C92B77AF2}" destId="{E2FCBC5C-074B-41B7-BBFD-8E4723431B79}" srcOrd="0" destOrd="0" presId="urn:microsoft.com/office/officeart/2005/8/layout/radial2"/>
    <dgm:cxn modelId="{C799E5DD-4E7D-47AD-8AF3-B48B968FA20C}" type="presParOf" srcId="{F24262A3-6E6F-42BE-B19A-776C92B77AF2}" destId="{9BB10EB9-F1DA-4F42-B8C7-EECEC6CEC02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0180A-39AC-4368-81B3-9EB2E9DEE784}">
      <dsp:nvSpPr>
        <dsp:cNvPr id="0" name=""/>
        <dsp:cNvSpPr/>
      </dsp:nvSpPr>
      <dsp:spPr>
        <a:xfrm>
          <a:off x="0" y="2624597"/>
          <a:ext cx="9144000" cy="1923049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0" y="2624597"/>
        <a:ext cx="9144000" cy="1038446"/>
      </dsp:txXfrm>
    </dsp:sp>
    <dsp:sp modelId="{A6999A6C-BA6E-4999-8403-B07C1BEADEBD}">
      <dsp:nvSpPr>
        <dsp:cNvPr id="0" name=""/>
        <dsp:cNvSpPr/>
      </dsp:nvSpPr>
      <dsp:spPr>
        <a:xfrm>
          <a:off x="4464" y="2230267"/>
          <a:ext cx="4567535" cy="3673233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Дарья любовно, бережно относится к родному месту – </a:t>
          </a:r>
          <a:r>
            <a:rPr lang="ru-RU" sz="2000" b="1" kern="1200" dirty="0" err="1" smtClean="0"/>
            <a:t>Матёре</a:t>
          </a:r>
          <a:r>
            <a:rPr lang="ru-RU" sz="2000" b="1" kern="1200" dirty="0" smtClean="0"/>
            <a:t>. Здесь всё для нее родное – она не мыслит своей жизни без Матёры. </a:t>
          </a:r>
          <a:endParaRPr lang="ru-RU" sz="2000" b="1" kern="1200" dirty="0"/>
        </a:p>
      </dsp:txBody>
      <dsp:txXfrm>
        <a:off x="4464" y="2230267"/>
        <a:ext cx="4567535" cy="3673233"/>
      </dsp:txXfrm>
    </dsp:sp>
    <dsp:sp modelId="{1E98A4A2-FAAA-487A-A8D7-263DAAAC2663}">
      <dsp:nvSpPr>
        <dsp:cNvPr id="0" name=""/>
        <dsp:cNvSpPr/>
      </dsp:nvSpPr>
      <dsp:spPr>
        <a:xfrm>
          <a:off x="4572000" y="2232244"/>
          <a:ext cx="4567535" cy="366927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Павел и Андрей (сын и внук Дарьи) – перебрались в город, оторвались от корней. </a:t>
          </a:r>
          <a:br>
            <a:rPr lang="ru-RU" sz="2000" b="1" kern="1200" dirty="0" smtClean="0"/>
          </a:br>
          <a:r>
            <a:rPr lang="ru-RU" sz="2000" b="1" kern="1200" dirty="0" smtClean="0"/>
            <a:t>   Павел не чувствует «какого – то сильного, надрывного чувства», когда видит пожар родной избы.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Петруха сжёг родной дом, чтобы побыстрее получить за него деньги.</a:t>
          </a:r>
          <a:endParaRPr lang="ru-RU" sz="2000" b="1" kern="1200" dirty="0"/>
        </a:p>
      </dsp:txBody>
      <dsp:txXfrm>
        <a:off x="4572000" y="2232244"/>
        <a:ext cx="4567535" cy="3669279"/>
      </dsp:txXfrm>
    </dsp:sp>
    <dsp:sp modelId="{CBE5E7E4-0408-49B0-8124-2FE4672DF6D5}">
      <dsp:nvSpPr>
        <dsp:cNvPr id="0" name=""/>
        <dsp:cNvSpPr/>
      </dsp:nvSpPr>
      <dsp:spPr>
        <a:xfrm rot="10800000">
          <a:off x="0" y="0"/>
          <a:ext cx="9144000" cy="2257958"/>
        </a:xfrm>
        <a:prstGeom prst="upArrowCallout">
          <a:avLst/>
        </a:prstGeom>
        <a:solidFill>
          <a:schemeClr val="accent3">
            <a:shade val="50000"/>
            <a:hueOff val="124303"/>
            <a:satOff val="-34884"/>
            <a:lumOff val="489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- </a:t>
          </a:r>
          <a:r>
            <a:rPr lang="ru-RU" sz="2800" i="1" kern="1200" dirty="0" smtClean="0"/>
            <a:t>В чем конфликт повести?</a:t>
          </a:r>
          <a:r>
            <a:rPr lang="ru-RU" sz="2800" kern="1200" dirty="0" smtClean="0"/>
            <a:t> </a:t>
          </a:r>
          <a:endParaRPr lang="ru-RU" sz="2800" kern="1200" dirty="0"/>
        </a:p>
      </dsp:txBody>
      <dsp:txXfrm>
        <a:off x="0" y="0"/>
        <a:ext cx="9144000" cy="792543"/>
      </dsp:txXfrm>
    </dsp:sp>
    <dsp:sp modelId="{7BFC4E4E-8847-4E3F-B932-D4CC8CBE7BD9}">
      <dsp:nvSpPr>
        <dsp:cNvPr id="0" name=""/>
        <dsp:cNvSpPr/>
      </dsp:nvSpPr>
      <dsp:spPr>
        <a:xfrm>
          <a:off x="0" y="740744"/>
          <a:ext cx="3045023" cy="884337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«Старики»</a:t>
          </a:r>
          <a:endParaRPr lang="ru-RU" sz="2800" kern="1200" dirty="0"/>
        </a:p>
      </dsp:txBody>
      <dsp:txXfrm>
        <a:off x="0" y="740744"/>
        <a:ext cx="3045023" cy="884337"/>
      </dsp:txXfrm>
    </dsp:sp>
    <dsp:sp modelId="{1B1F0B35-7394-466E-BFD7-741B614995C5}">
      <dsp:nvSpPr>
        <dsp:cNvPr id="0" name=""/>
        <dsp:cNvSpPr/>
      </dsp:nvSpPr>
      <dsp:spPr>
        <a:xfrm>
          <a:off x="3049488" y="645519"/>
          <a:ext cx="3045023" cy="884337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Отношение к «малой  Родине»</a:t>
          </a:r>
          <a:endParaRPr lang="ru-RU" sz="2700" kern="1200" dirty="0"/>
        </a:p>
      </dsp:txBody>
      <dsp:txXfrm>
        <a:off x="3049488" y="645519"/>
        <a:ext cx="3045023" cy="884337"/>
      </dsp:txXfrm>
    </dsp:sp>
    <dsp:sp modelId="{CFF05BEC-100B-4770-8095-E9F690C19611}">
      <dsp:nvSpPr>
        <dsp:cNvPr id="0" name=""/>
        <dsp:cNvSpPr/>
      </dsp:nvSpPr>
      <dsp:spPr>
        <a:xfrm>
          <a:off x="6094511" y="689444"/>
          <a:ext cx="3045023" cy="884337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«Молодёжь»</a:t>
          </a:r>
          <a:endParaRPr lang="ru-RU" sz="2700" kern="1200"/>
        </a:p>
      </dsp:txBody>
      <dsp:txXfrm>
        <a:off x="6094511" y="689444"/>
        <a:ext cx="3045023" cy="8843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0180A-39AC-4368-81B3-9EB2E9DEE784}">
      <dsp:nvSpPr>
        <dsp:cNvPr id="0" name=""/>
        <dsp:cNvSpPr/>
      </dsp:nvSpPr>
      <dsp:spPr>
        <a:xfrm>
          <a:off x="0" y="2708745"/>
          <a:ext cx="9144000" cy="1851815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0" y="2708745"/>
        <a:ext cx="9144000" cy="999980"/>
      </dsp:txXfrm>
    </dsp:sp>
    <dsp:sp modelId="{D02AB23F-B4EC-45A6-BDC0-7697F48B290A}">
      <dsp:nvSpPr>
        <dsp:cNvPr id="0" name=""/>
        <dsp:cNvSpPr/>
      </dsp:nvSpPr>
      <dsp:spPr>
        <a:xfrm flipH="1">
          <a:off x="0" y="2160240"/>
          <a:ext cx="4566420" cy="3835480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Дарья в самое трудное время идёт на могилу родителей. Просит у них совета. Дарья хочет перевезти с собой в городской поселок могилы родителей. Мудрым афоризмом звучат её слова: «Правда в памяти. У кого нет памяти, у того нет и жизни». </a:t>
          </a:r>
          <a:endParaRPr lang="ru-RU" sz="2000" b="1" kern="1200" dirty="0"/>
        </a:p>
      </dsp:txBody>
      <dsp:txXfrm flipH="1">
        <a:off x="0" y="2160240"/>
        <a:ext cx="4566420" cy="3835480"/>
      </dsp:txXfrm>
    </dsp:sp>
    <dsp:sp modelId="{0A2F25C9-CAB7-46A6-8967-9ED30FEF96A2}">
      <dsp:nvSpPr>
        <dsp:cNvPr id="0" name=""/>
        <dsp:cNvSpPr/>
      </dsp:nvSpPr>
      <dsp:spPr>
        <a:xfrm>
          <a:off x="4577579" y="2072671"/>
          <a:ext cx="4566420" cy="389958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Павел, занятый делами, так и не перевёз могилы. Андрею вообще эта идея кажется странной. Он не понимает, серьёзно говорит бабашка или нет. Петруха оставляет мать без дома и без средств к существованию. Катерина вынуждена искать приют у подруги.</a:t>
          </a:r>
          <a:endParaRPr lang="ru-RU" sz="2000" b="1" kern="1200" dirty="0"/>
        </a:p>
      </dsp:txBody>
      <dsp:txXfrm>
        <a:off x="4577579" y="2072671"/>
        <a:ext cx="4566420" cy="3899589"/>
      </dsp:txXfrm>
    </dsp:sp>
    <dsp:sp modelId="{CBE5E7E4-0408-49B0-8124-2FE4672DF6D5}">
      <dsp:nvSpPr>
        <dsp:cNvPr id="0" name=""/>
        <dsp:cNvSpPr/>
      </dsp:nvSpPr>
      <dsp:spPr>
        <a:xfrm rot="10800000">
          <a:off x="0" y="0"/>
          <a:ext cx="9144000" cy="2174318"/>
        </a:xfrm>
        <a:prstGeom prst="upArrowCallout">
          <a:avLst/>
        </a:prstGeom>
        <a:solidFill>
          <a:schemeClr val="accent3">
            <a:shade val="50000"/>
            <a:hueOff val="124303"/>
            <a:satOff val="-34884"/>
            <a:lumOff val="489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- </a:t>
          </a:r>
          <a:r>
            <a:rPr lang="ru-RU" sz="2700" i="1" kern="1200" dirty="0" smtClean="0"/>
            <a:t>В чем конфликт повести?</a:t>
          </a:r>
          <a:r>
            <a:rPr lang="ru-RU" sz="2700" kern="1200" dirty="0" smtClean="0"/>
            <a:t> </a:t>
          </a:r>
          <a:endParaRPr lang="ru-RU" sz="2700" kern="1200" dirty="0"/>
        </a:p>
      </dsp:txBody>
      <dsp:txXfrm>
        <a:off x="0" y="0"/>
        <a:ext cx="9144000" cy="763185"/>
      </dsp:txXfrm>
    </dsp:sp>
    <dsp:sp modelId="{7BFC4E4E-8847-4E3F-B932-D4CC8CBE7BD9}">
      <dsp:nvSpPr>
        <dsp:cNvPr id="0" name=""/>
        <dsp:cNvSpPr/>
      </dsp:nvSpPr>
      <dsp:spPr>
        <a:xfrm>
          <a:off x="0" y="713464"/>
          <a:ext cx="2290464" cy="85157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«Старики»</a:t>
          </a:r>
          <a:endParaRPr lang="ru-RU" sz="2800" kern="1200" dirty="0"/>
        </a:p>
      </dsp:txBody>
      <dsp:txXfrm>
        <a:off x="0" y="713464"/>
        <a:ext cx="2290464" cy="851579"/>
      </dsp:txXfrm>
    </dsp:sp>
    <dsp:sp modelId="{1B1F0B35-7394-466E-BFD7-741B614995C5}">
      <dsp:nvSpPr>
        <dsp:cNvPr id="0" name=""/>
        <dsp:cNvSpPr/>
      </dsp:nvSpPr>
      <dsp:spPr>
        <a:xfrm>
          <a:off x="2299698" y="624227"/>
          <a:ext cx="2290464" cy="85157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2299698" y="624227"/>
        <a:ext cx="2290464" cy="851579"/>
      </dsp:txXfrm>
    </dsp:sp>
    <dsp:sp modelId="{5F7F6584-0426-4616-94B9-82F0005C95A5}">
      <dsp:nvSpPr>
        <dsp:cNvPr id="0" name=""/>
        <dsp:cNvSpPr/>
      </dsp:nvSpPr>
      <dsp:spPr>
        <a:xfrm>
          <a:off x="3252096" y="693567"/>
          <a:ext cx="2269713" cy="594240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отношение к предкам</a:t>
          </a:r>
          <a:endParaRPr lang="ru-RU" sz="2800" kern="1200" dirty="0"/>
        </a:p>
      </dsp:txBody>
      <dsp:txXfrm>
        <a:off x="3252096" y="693567"/>
        <a:ext cx="2269713" cy="594240"/>
      </dsp:txXfrm>
    </dsp:sp>
    <dsp:sp modelId="{CFF05BEC-100B-4770-8095-E9F690C19611}">
      <dsp:nvSpPr>
        <dsp:cNvPr id="0" name=""/>
        <dsp:cNvSpPr/>
      </dsp:nvSpPr>
      <dsp:spPr>
        <a:xfrm>
          <a:off x="6852089" y="664064"/>
          <a:ext cx="2290464" cy="85157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«Молодёжь»</a:t>
          </a:r>
          <a:endParaRPr lang="ru-RU" sz="2600" kern="1200" dirty="0"/>
        </a:p>
      </dsp:txBody>
      <dsp:txXfrm>
        <a:off x="6852089" y="664064"/>
        <a:ext cx="2290464" cy="85157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0180A-39AC-4368-81B3-9EB2E9DEE784}">
      <dsp:nvSpPr>
        <dsp:cNvPr id="0" name=""/>
        <dsp:cNvSpPr/>
      </dsp:nvSpPr>
      <dsp:spPr>
        <a:xfrm>
          <a:off x="0" y="2598555"/>
          <a:ext cx="9144000" cy="2075855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0" y="2598555"/>
        <a:ext cx="9144000" cy="1120962"/>
      </dsp:txXfrm>
    </dsp:sp>
    <dsp:sp modelId="{E1C6D61B-74D9-4652-8A13-6EE3A5FD5547}">
      <dsp:nvSpPr>
        <dsp:cNvPr id="0" name=""/>
        <dsp:cNvSpPr/>
      </dsp:nvSpPr>
      <dsp:spPr>
        <a:xfrm flipH="1">
          <a:off x="8293" y="2408221"/>
          <a:ext cx="4577719" cy="3494452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Дарья : «Поцарюет – поцарюет и загорюет». Человек и природа слиты воедино.</a:t>
          </a:r>
          <a:endParaRPr lang="ru-RU" sz="2400" kern="1200"/>
        </a:p>
      </dsp:txBody>
      <dsp:txXfrm flipH="1">
        <a:off x="8293" y="2408221"/>
        <a:ext cx="4577719" cy="3494452"/>
      </dsp:txXfrm>
    </dsp:sp>
    <dsp:sp modelId="{A4718B47-4993-44CA-91AA-BC4843F7DFC6}">
      <dsp:nvSpPr>
        <dsp:cNvPr id="0" name=""/>
        <dsp:cNvSpPr/>
      </dsp:nvSpPr>
      <dsp:spPr>
        <a:xfrm>
          <a:off x="4586013" y="2448274"/>
          <a:ext cx="4549693" cy="3414346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Андрей: «Человек – царь природы». Человек оторван от природы.</a:t>
          </a:r>
          <a:endParaRPr lang="ru-RU" sz="2300" kern="1200"/>
        </a:p>
      </dsp:txBody>
      <dsp:txXfrm>
        <a:off x="4586013" y="2448274"/>
        <a:ext cx="4549693" cy="3414346"/>
      </dsp:txXfrm>
    </dsp:sp>
    <dsp:sp modelId="{CBE5E7E4-0408-49B0-8124-2FE4672DF6D5}">
      <dsp:nvSpPr>
        <dsp:cNvPr id="0" name=""/>
        <dsp:cNvSpPr/>
      </dsp:nvSpPr>
      <dsp:spPr>
        <a:xfrm rot="10800000">
          <a:off x="0" y="0"/>
          <a:ext cx="9144000" cy="2437376"/>
        </a:xfrm>
        <a:prstGeom prst="upArrowCallout">
          <a:avLst/>
        </a:prstGeom>
        <a:solidFill>
          <a:schemeClr val="accent3">
            <a:shade val="50000"/>
            <a:hueOff val="124303"/>
            <a:satOff val="-34884"/>
            <a:lumOff val="489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- </a:t>
          </a:r>
          <a:r>
            <a:rPr lang="ru-RU" sz="3000" i="1" kern="1200" dirty="0" smtClean="0"/>
            <a:t>В чем конфликт повести?</a:t>
          </a:r>
          <a:r>
            <a:rPr lang="ru-RU" sz="3000" kern="1200" dirty="0" smtClean="0"/>
            <a:t> </a:t>
          </a:r>
          <a:endParaRPr lang="ru-RU" sz="3000" kern="1200" dirty="0"/>
        </a:p>
      </dsp:txBody>
      <dsp:txXfrm>
        <a:off x="0" y="0"/>
        <a:ext cx="9144000" cy="855519"/>
      </dsp:txXfrm>
    </dsp:sp>
    <dsp:sp modelId="{7BFC4E4E-8847-4E3F-B932-D4CC8CBE7BD9}">
      <dsp:nvSpPr>
        <dsp:cNvPr id="0" name=""/>
        <dsp:cNvSpPr/>
      </dsp:nvSpPr>
      <dsp:spPr>
        <a:xfrm>
          <a:off x="0" y="971110"/>
          <a:ext cx="2277070" cy="613067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«Старики»</a:t>
          </a:r>
          <a:endParaRPr lang="ru-RU" sz="2800" kern="1200" dirty="0"/>
        </a:p>
      </dsp:txBody>
      <dsp:txXfrm>
        <a:off x="0" y="971110"/>
        <a:ext cx="2277070" cy="613067"/>
      </dsp:txXfrm>
    </dsp:sp>
    <dsp:sp modelId="{1B1F0B35-7394-466E-BFD7-741B614995C5}">
      <dsp:nvSpPr>
        <dsp:cNvPr id="0" name=""/>
        <dsp:cNvSpPr/>
      </dsp:nvSpPr>
      <dsp:spPr>
        <a:xfrm>
          <a:off x="2285013" y="700307"/>
          <a:ext cx="2277070" cy="954607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2285013" y="700307"/>
        <a:ext cx="2277070" cy="954607"/>
      </dsp:txXfrm>
    </dsp:sp>
    <dsp:sp modelId="{A05760D7-C52E-4EE2-9BE0-3B356DB2C872}">
      <dsp:nvSpPr>
        <dsp:cNvPr id="0" name=""/>
        <dsp:cNvSpPr/>
      </dsp:nvSpPr>
      <dsp:spPr>
        <a:xfrm>
          <a:off x="3275857" y="622578"/>
          <a:ext cx="2312387" cy="888462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Отношение к природе</a:t>
          </a:r>
          <a:endParaRPr lang="ru-RU" sz="2300" kern="1200" dirty="0"/>
        </a:p>
      </dsp:txBody>
      <dsp:txXfrm>
        <a:off x="3275857" y="622578"/>
        <a:ext cx="2312387" cy="888462"/>
      </dsp:txXfrm>
    </dsp:sp>
    <dsp:sp modelId="{CFF05BEC-100B-4770-8095-E9F690C19611}">
      <dsp:nvSpPr>
        <dsp:cNvPr id="0" name=""/>
        <dsp:cNvSpPr/>
      </dsp:nvSpPr>
      <dsp:spPr>
        <a:xfrm>
          <a:off x="6866929" y="1008115"/>
          <a:ext cx="2277070" cy="579799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«Молодёжь»</a:t>
          </a:r>
          <a:endParaRPr lang="ru-RU" sz="2400" kern="1200" dirty="0"/>
        </a:p>
      </dsp:txBody>
      <dsp:txXfrm>
        <a:off x="6866929" y="1008115"/>
        <a:ext cx="2277070" cy="57979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332DFF-7DC4-4945-B16D-DCBF82DC5730}">
      <dsp:nvSpPr>
        <dsp:cNvPr id="0" name=""/>
        <dsp:cNvSpPr/>
      </dsp:nvSpPr>
      <dsp:spPr>
        <a:xfrm>
          <a:off x="685799" y="0"/>
          <a:ext cx="7772400" cy="5517232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F34C7-80C5-4FC8-A8E1-69693C59869A}">
      <dsp:nvSpPr>
        <dsp:cNvPr id="0" name=""/>
        <dsp:cNvSpPr/>
      </dsp:nvSpPr>
      <dsp:spPr>
        <a:xfrm>
          <a:off x="4576" y="1655169"/>
          <a:ext cx="2201167" cy="22068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Непродуманные для жизни решения</a:t>
          </a:r>
          <a:endParaRPr lang="ru-RU" sz="1900" kern="1200" dirty="0"/>
        </a:p>
      </dsp:txBody>
      <dsp:txXfrm>
        <a:off x="4576" y="1655169"/>
        <a:ext cx="2201167" cy="2206892"/>
      </dsp:txXfrm>
    </dsp:sp>
    <dsp:sp modelId="{175D5566-62FB-4012-9E0B-857284AA36B0}">
      <dsp:nvSpPr>
        <dsp:cNvPr id="0" name=""/>
        <dsp:cNvSpPr/>
      </dsp:nvSpPr>
      <dsp:spPr>
        <a:xfrm>
          <a:off x="2315802" y="1655169"/>
          <a:ext cx="2201167" cy="22068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Гибель деревни хозяйства, семьи</a:t>
          </a:r>
          <a:endParaRPr lang="ru-RU" sz="1900" kern="1200" dirty="0"/>
        </a:p>
      </dsp:txBody>
      <dsp:txXfrm>
        <a:off x="2315802" y="1655169"/>
        <a:ext cx="2201167" cy="2206892"/>
      </dsp:txXfrm>
    </dsp:sp>
    <dsp:sp modelId="{2CFCCC40-4D49-4BE2-BDF2-D70A9929D6F5}">
      <dsp:nvSpPr>
        <dsp:cNvPr id="0" name=""/>
        <dsp:cNvSpPr/>
      </dsp:nvSpPr>
      <dsp:spPr>
        <a:xfrm>
          <a:off x="4627029" y="1655169"/>
          <a:ext cx="2201167" cy="22068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Потеря нравственных устоев</a:t>
          </a:r>
          <a:endParaRPr lang="ru-RU" sz="1900" kern="1200" dirty="0"/>
        </a:p>
      </dsp:txBody>
      <dsp:txXfrm>
        <a:off x="4627029" y="1655169"/>
        <a:ext cx="2201167" cy="2206892"/>
      </dsp:txXfrm>
    </dsp:sp>
    <dsp:sp modelId="{9375CFF5-205D-42B0-903E-85C9E76A5524}">
      <dsp:nvSpPr>
        <dsp:cNvPr id="0" name=""/>
        <dsp:cNvSpPr/>
      </dsp:nvSpPr>
      <dsp:spPr>
        <a:xfrm>
          <a:off x="6938255" y="1655169"/>
          <a:ext cx="2201167" cy="22068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Разрушение основ жизни</a:t>
          </a:r>
          <a:endParaRPr lang="ru-RU" sz="1900" kern="1200" dirty="0"/>
        </a:p>
      </dsp:txBody>
      <dsp:txXfrm>
        <a:off x="6938255" y="1655169"/>
        <a:ext cx="2201167" cy="220689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A1DC5A-517E-4F42-AC7D-D6132A2A30E7}">
      <dsp:nvSpPr>
        <dsp:cNvPr id="0" name=""/>
        <dsp:cNvSpPr/>
      </dsp:nvSpPr>
      <dsp:spPr>
        <a:xfrm>
          <a:off x="962856" y="2614538"/>
          <a:ext cx="2405399" cy="46582"/>
        </a:xfrm>
        <a:custGeom>
          <a:avLst/>
          <a:gdLst/>
          <a:ahLst/>
          <a:cxnLst/>
          <a:rect l="0" t="0" r="0" b="0"/>
          <a:pathLst>
            <a:path>
              <a:moveTo>
                <a:pt x="0" y="23291"/>
              </a:moveTo>
              <a:lnTo>
                <a:pt x="2405399" y="23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FEE6A1-51C9-45D6-80D5-0FBEB7AF2FF1}">
      <dsp:nvSpPr>
        <dsp:cNvPr id="0" name=""/>
        <dsp:cNvSpPr/>
      </dsp:nvSpPr>
      <dsp:spPr>
        <a:xfrm>
          <a:off x="251515" y="478507"/>
          <a:ext cx="3613277" cy="442394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E2FCBC5C-074B-41B7-BBFD-8E4723431B79}">
      <dsp:nvSpPr>
        <dsp:cNvPr id="0" name=""/>
        <dsp:cNvSpPr/>
      </dsp:nvSpPr>
      <dsp:spPr>
        <a:xfrm>
          <a:off x="3368256" y="2"/>
          <a:ext cx="5775743" cy="5275654"/>
        </a:xfrm>
        <a:prstGeom prst="ellipse">
          <a:avLst/>
        </a:prstGeom>
        <a:gradFill rotWithShape="1">
          <a:gsLst>
            <a:gs pos="0">
              <a:schemeClr val="accent3">
                <a:tint val="98000"/>
                <a:shade val="25000"/>
                <a:satMod val="250000"/>
              </a:schemeClr>
            </a:gs>
            <a:gs pos="68000">
              <a:schemeClr val="accent3">
                <a:tint val="86000"/>
                <a:satMod val="115000"/>
              </a:schemeClr>
            </a:gs>
            <a:gs pos="100000">
              <a:schemeClr val="accent3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Распутин тревожится не только за судьбу сибирской деревни, но и за судьбу всей страны, всего народа, беспокоится об утрате нравственных ценностей, традиций, памяти. Герои порой ощущают бессмысленность существования: "К чему искать какую-то особую, вышнюю правду и службу, когда вся правда в том, что проку от тебя нет сейчас </a:t>
          </a:r>
          <a:r>
            <a:rPr lang="ru-RU" sz="1700" kern="1200" dirty="0" err="1" smtClean="0"/>
            <a:t>ине</a:t>
          </a:r>
          <a:r>
            <a:rPr lang="ru-RU" sz="1700" kern="1200" dirty="0" smtClean="0"/>
            <a:t> будет потом...". Но надежда все же преобладает: "Жизнь на то она и жизнь, чтобы продолжаться, она все перенесет и примется везде, хоть и на голом камне и в зыбкой трясине..." </a:t>
          </a:r>
          <a:endParaRPr lang="ru-RU" sz="1700" kern="1200" dirty="0"/>
        </a:p>
      </dsp:txBody>
      <dsp:txXfrm>
        <a:off x="3368256" y="2"/>
        <a:ext cx="5775743" cy="5275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ариса\Desktop\ramki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5" name="Picture 2" descr="C:\Users\Лариса\Desktop\ramki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</p:spPr>
      </p:pic>
      <p:pic>
        <p:nvPicPr>
          <p:cNvPr id="6" name="Рисунок 5" descr="C:\Documents and Settings\Чупров Леонид\Мои документы\А. наглядность\А. фон природа\09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43408"/>
            <a:ext cx="9144000" cy="734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ja-JP" sz="3600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«В.Г. Распутин «Прощание с Матерой»: </a:t>
            </a:r>
            <a:endParaRPr lang="ru-RU" altLang="ja-JP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utro-v-lesu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84538" y="3933056"/>
            <a:ext cx="435934" cy="435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6038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ариса\Desktop\ramki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171400"/>
            <a:ext cx="9753600" cy="731520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67544" y="521722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1844824"/>
            <a:ext cx="5004048" cy="525658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rou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0"/>
            <a:ext cx="8784976" cy="193899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"Никакое общество... не сможет долго продержаться в силе и здравии, если оно откажется от вековых традиций и устоев своего народа. Это все равно что, порубив корни, уповать на ветви.»</a:t>
            </a:r>
          </a:p>
          <a:p>
            <a:pPr algn="r"/>
            <a:r>
              <a:rPr lang="ru-RU" sz="2400" dirty="0" smtClean="0"/>
              <a:t> В.Распутин</a:t>
            </a:r>
            <a:endParaRPr lang="ru-RU" sz="2400" dirty="0"/>
          </a:p>
        </p:txBody>
      </p:sp>
      <p:pic>
        <p:nvPicPr>
          <p:cNvPr id="9" name="Picture 6" descr="7ff0081d4a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916832"/>
            <a:ext cx="421196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ариса\Desktop\ramki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-171400"/>
            <a:ext cx="9144000" cy="71096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                                              «Валентину Распутину».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Продавит русская весна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Плотину вражеского круга.</a:t>
            </a:r>
          </a:p>
          <a:p>
            <a:r>
              <a:rPr lang="ru-RU" sz="2400" dirty="0" smtClean="0"/>
              <a:t>                                                         Россия будет спасена -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 в этом есть твоя заслуга.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Борьбы невиданной накал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Очистит Родину от смога.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Задышат Волга и Байкал -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 в этом есть твоя подмога.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Излечит русская душа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Народ от горечи и гнета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Из православного ковша -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 в этом есть твоя забота.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Господь Великий как-нибудь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Нас отведет от </a:t>
            </a:r>
            <a:r>
              <a:rPr lang="ru-RU" sz="2400" dirty="0" err="1" smtClean="0"/>
              <a:t>замогилья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Осветит солнце Русский Путь -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          И в этом есть твои усилья. </a:t>
            </a:r>
          </a:p>
          <a:p>
            <a:r>
              <a:rPr lang="ru-RU" sz="2400" dirty="0" smtClean="0"/>
              <a:t>                                                                                                       В Скиф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6" name="Содержимое 11" descr="Рисунок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1520" y="836712"/>
            <a:ext cx="3672408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ариса\Desktop\ramki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5" name="Рисунок 4" descr="88381492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-171400"/>
            <a:ext cx="8496944" cy="68240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91680" y="-171399"/>
            <a:ext cx="7056784" cy="45243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МАТЁРА-</a:t>
            </a:r>
          </a:p>
          <a:p>
            <a:pPr marL="342900" indent="-342900" algn="r">
              <a:defRPr/>
            </a:pPr>
            <a:r>
              <a:rPr lang="ru-RU" sz="3600" dirty="0" smtClean="0">
                <a:solidFill>
                  <a:schemeClr val="tx1">
                    <a:lumMod val="50000"/>
                  </a:schemeClr>
                </a:solidFill>
              </a:rPr>
              <a:t>1.Основное течение , стержень реки</a:t>
            </a:r>
          </a:p>
          <a:p>
            <a:pPr marL="342900" indent="-342900" algn="r">
              <a:defRPr/>
            </a:pPr>
            <a:r>
              <a:rPr lang="ru-RU" sz="3600" dirty="0" smtClean="0">
                <a:solidFill>
                  <a:schemeClr val="tx1">
                    <a:lumMod val="50000"/>
                  </a:schemeClr>
                </a:solidFill>
              </a:rPr>
              <a:t>2. Берег-материк</a:t>
            </a:r>
          </a:p>
          <a:p>
            <a:pPr marL="342900" indent="-342900" algn="r">
              <a:defRPr/>
            </a:pPr>
            <a:r>
              <a:rPr lang="ru-RU" sz="3600" dirty="0" smtClean="0">
                <a:solidFill>
                  <a:schemeClr val="tx1">
                    <a:lumMod val="50000"/>
                  </a:schemeClr>
                </a:solidFill>
              </a:rPr>
              <a:t>3. Существительное ж.р. , близкое к словам мать, мать-Земля(переносное)</a:t>
            </a:r>
          </a:p>
          <a:p>
            <a:pPr algn="r">
              <a:defRPr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аблоны\2667021-de4b7d4a872496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9144000" cy="45091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236739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</a:t>
            </a:r>
            <a:r>
              <a:rPr kumimoji="0" lang="ru-RU" altLang="ja-JP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"И тихо, покойно лежал остров, тем паче родная, самой судьбой назначенная земля... От края до края, от берега до берега хватало в ней раздолья, и богатства, и красоты, и дикости, и всякой твари по паре - всего, отделавшись от материка, держала она в достатке - не потому ли называлась громким именем - Матёра?"</a:t>
            </a:r>
            <a:endParaRPr kumimoji="0" lang="ru-RU" altLang="ja-JP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890391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32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- Если остров должен быть затоплен, зачем рассказывать читателю историю Матёры</a:t>
            </a:r>
            <a:r>
              <a:rPr kumimoji="0" lang="ru-RU" altLang="ja-JP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?</a:t>
            </a:r>
            <a:endParaRPr kumimoji="0" lang="ru-RU" altLang="ja-JP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4221088"/>
            <a:ext cx="9144000" cy="263691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аблоны\2667021-de4b7d4a872496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9271"/>
            <a:ext cx="9144000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ja-JP" sz="2400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Остров надежно, "утюгом" стоит на Ангаре. "Лучше этой земли не сыскать",- решил тот, кто открыл для людей </a:t>
            </a:r>
            <a:r>
              <a:rPr lang="ru-RU" altLang="ja-JP" sz="2400" b="1" dirty="0" err="1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Матёру</a:t>
            </a:r>
            <a:r>
              <a:rPr lang="ru-RU" altLang="ja-JP" sz="2400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... Вот мы с Дарьей на макушке острова, видим, как на ладони, Ангару; словно причаливший к </a:t>
            </a:r>
            <a:r>
              <a:rPr lang="ru-RU" altLang="ja-JP" sz="2400" b="1" dirty="0" err="1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Матёре</a:t>
            </a:r>
            <a:r>
              <a:rPr lang="ru-RU" altLang="ja-JP" sz="2400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другой остров - Помогу. На высоком чистом месте хорошо видна церквушка, старая мельница на протоке, кладбище за деревней на песчаном возвышении. А ещё видится поле, за ним лес, ближе леса, у дороги, царь-дерево, могучий, в три обхвата </a:t>
            </a:r>
            <a:r>
              <a:rPr lang="ru-RU" altLang="ja-JP" sz="2400" b="1" dirty="0" err="1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листвень</a:t>
            </a:r>
            <a:r>
              <a:rPr lang="ru-RU" altLang="ja-JP" sz="2400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</a:t>
            </a:r>
          </a:p>
        </p:txBody>
      </p:sp>
      <p:pic>
        <p:nvPicPr>
          <p:cNvPr id="4" name="Picture 4" descr="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172072"/>
            <a:ext cx="5148064" cy="368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аблоны\2667021-de4b7d4a872496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 </a:t>
            </a:r>
            <a:endParaRPr lang="ru-RU" sz="3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476672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аблоны\2667021-de4b7d4a872496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 </a:t>
            </a:r>
            <a:endParaRPr lang="ru-RU" sz="3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404664"/>
          <a:ext cx="9144000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аблоны\2667021-de4b7d4a872496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 </a:t>
            </a:r>
            <a:endParaRPr lang="ru-RU" sz="3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404664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Лариса\Desktop\Шаблоны\65197243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306" y="0"/>
            <a:ext cx="9233306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2136339"/>
            <a:ext cx="6588224" cy="39703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Дарья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- из </a:t>
            </a:r>
            <a:r>
              <a:rPr lang="ru-RU" sz="2800" dirty="0" err="1" smtClean="0">
                <a:solidFill>
                  <a:schemeClr val="bg2">
                    <a:lumMod val="10000"/>
                  </a:schemeClr>
                </a:solidFill>
              </a:rPr>
              <a:t>древне-персидского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- </a:t>
            </a:r>
            <a:r>
              <a:rPr lang="ru-RU" sz="2800" dirty="0" smtClean="0">
                <a:solidFill>
                  <a:schemeClr val="bg1"/>
                </a:solidFill>
              </a:rPr>
              <a:t>«обладающая добром», «благой» 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: люди тянутся к этой женщине. «…Дарья ничем не могла помочь старухам, но они шли к ней, собираясь вместе, чтобы рядом с Дарьей и себя почувствовать тоже смелей и надежней». Все важные монологи, диалоги происходят в доме этой пожилой женщины.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55776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Лариса\Desktop\Шаблоны\32358206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916" y="0"/>
            <a:ext cx="9159915" cy="6858000"/>
          </a:xfrm>
          <a:prstGeom prst="rect">
            <a:avLst/>
          </a:prstGeom>
          <a:noFill/>
        </p:spPr>
      </p:pic>
      <p:pic>
        <p:nvPicPr>
          <p:cNvPr id="3" name="Picture 2" descr="C:\Users\Лариса\Desktop\Шаблоны\32358206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915" y="0"/>
            <a:ext cx="9159915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88640"/>
            <a:ext cx="9144000" cy="18158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Как воплощается в образе Дарьи нравственный идеал человека? </a:t>
            </a:r>
          </a:p>
          <a:p>
            <a:r>
              <a:rPr lang="ru-RU" sz="2800" dirty="0" smtClean="0"/>
              <a:t>Как показана нравственная красота Дарьи?</a:t>
            </a:r>
          </a:p>
          <a:p>
            <a:r>
              <a:rPr lang="ru-RU" sz="2800" dirty="0" smtClean="0"/>
              <a:t>Через что раскрывается образ  Дарьи ?</a:t>
            </a:r>
            <a:endParaRPr lang="ru-RU" sz="2800" dirty="0"/>
          </a:p>
        </p:txBody>
      </p:sp>
      <p:pic>
        <p:nvPicPr>
          <p:cNvPr id="5" name="Picture 4" descr="3_____________________________________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786190"/>
            <a:ext cx="4857752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Лариса\Desktop\Шаблоны\2738875-6a8ac9f40e49c0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283968" y="390527"/>
            <a:ext cx="48600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Матера – символ «малой родины» человека, символ совести и нравственной чистоты людей.</a:t>
            </a:r>
            <a:endParaRPr kumimoji="0" lang="ru-RU" altLang="ja-JP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644008" y="4735019"/>
            <a:ext cx="449999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ja-JP" sz="28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</a:t>
            </a:r>
            <a:r>
              <a:rPr kumimoji="0" lang="ru-RU" altLang="ja-JP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имвол- знак, предмет, образ , несущий определенную смысловую нагрузку.</a:t>
            </a:r>
            <a:endParaRPr kumimoji="0" lang="ru-RU" altLang="ja-JP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33265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Какие символы есть в повести «Прощание с Матерой?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397000"/>
          <a:ext cx="9144000" cy="746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546100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Образ огня</a:t>
                      </a:r>
                    </a:p>
                    <a:p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Огонь является символом торжества света и жизни над смертью и мраком. Символ очищения и домашнего богатства. Символ обновления и рождения в новом воплощении. (Феникс - умирая, сгорает и рождается вновь из пепла молодым и красивым). </a:t>
                      </a:r>
                      <a:b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Огонь можно разделить на две составляющие - свет и жар.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Образ «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лиственя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славянской мифологии и фольклоре известен образ дерева, являющий собой центр мироздания. Такое дерево соотнесено со всеми тремя мирами: подземным, земным и верхним - небесным и соединяет их. 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Образ «Хозяина»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 народных поверьях говорится о добрых духах – покровителях. Например, дом охраняет Домовой, баню – Банник, лес – Леший и т.д. По образу этих духов Распутин создал своего Хозяина – покровителя Матеры.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Образ Матёры</a:t>
                      </a:r>
                    </a:p>
                    <a:p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Матёра – это и образ матери – земли, и метафорическое название России, родной страны, где «от края до края…хватало…и раздолья, и богатства, и красоты, и дикости, и всякой твари по паре».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675754"/>
            <a:ext cx="9144000" cy="28623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Символы помогают нам понять авторский замысел. Мы видим, какую дополнительную смысловую нагрузку несут образы огня, дерева, острова.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В повести много традиционных символов, однако иногда они приобретают иное звучание. Образ весны знаменует не начало расцвета, не пробуждение, а последнюю вспышку жизни.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Символичен образ Дома. Он изображен одухотворенным, живым. 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Трагическим завершением повествования является ощущение конца света; герои, оставшиеся последними на острове, чувствуют себя «неживыми», брошенными в разверстой пустоте».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Documents and Settings\Чупров Леонид\Мои документы\А. наглядность\А. фон природа\tree_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2195736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Чупров Леонид\Мои документы\А. наглядность\А. фон природа\i21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284984"/>
            <a:ext cx="6588224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476672"/>
            <a:ext cx="6336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Что такое дом, изба для Дарьи?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5" descr="090_2001-08-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5076056" cy="407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76056" y="1484784"/>
            <a:ext cx="4067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Как бы от отца с матерью получает Дарья наказ проводить избу, обмыть как покойника, обрядить во всё лучшее. Изба связывает её с отцом, с матерью, с их отцами и матерями. Её не покидает ощущение этой связи с ушедшими.) 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4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005064"/>
            <a:ext cx="4500562" cy="28529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88641"/>
            <a:ext cx="8748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О чём Валентин Распутин предупреждает нас, своих современников?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340768"/>
          <a:ext cx="914400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Лариса\Desktop\Шаблоны\3263189-c527ef55ed32d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Как вы понимаете авторскую позицию, высказанную в "Прощании с Матерой"?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582341"/>
          <a:ext cx="9144000" cy="5275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200</TotalTime>
  <Words>1027</Words>
  <Application>Microsoft Office PowerPoint</Application>
  <PresentationFormat>Экран (4:3)</PresentationFormat>
  <Paragraphs>66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Ирина Науменко</cp:lastModifiedBy>
  <cp:revision>26</cp:revision>
  <dcterms:created xsi:type="dcterms:W3CDTF">2013-05-10T18:07:36Z</dcterms:created>
  <dcterms:modified xsi:type="dcterms:W3CDTF">2017-02-04T21:54:03Z</dcterms:modified>
</cp:coreProperties>
</file>